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83" r:id="rId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FD"/>
    <a:srgbClr val="00A2FF"/>
    <a:srgbClr val="057CC0"/>
    <a:srgbClr val="0282C9"/>
    <a:srgbClr val="FFFFFF"/>
    <a:srgbClr val="404040"/>
    <a:srgbClr val="595959"/>
    <a:srgbClr val="0CCE31"/>
    <a:srgbClr val="CDEAFC"/>
    <a:srgbClr val="CDD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 autoAdjust="0"/>
    <p:restoredTop sz="95928" autoAdjust="0"/>
  </p:normalViewPr>
  <p:slideViewPr>
    <p:cSldViewPr>
      <p:cViewPr>
        <p:scale>
          <a:sx n="100" d="100"/>
          <a:sy n="100" d="100"/>
        </p:scale>
        <p:origin x="-204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95958-C03F-4D20-9AD7-7605C9D4BDF5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3E758-21E2-417D-B60A-4EAEB98F3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6C57-BB9E-4A4F-A2E7-AD23632504A6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66DC7-356D-4AEB-A36E-492AC7349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Ноутбук1\Desktop\Отчет 12.2018\Подлож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2303" y="366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</a:p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</a:t>
            </a:r>
            <a:endParaRPr lang="ru-RU" sz="1100" b="1" dirty="0">
              <a:solidFill>
                <a:srgbClr val="DFF1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97"/>
          <a:stretch/>
        </p:blipFill>
        <p:spPr>
          <a:xfrm>
            <a:off x="0" y="1354485"/>
            <a:ext cx="9143999" cy="549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88164" y="645061"/>
            <a:ext cx="8055835" cy="17266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Публичная декларация</a:t>
            </a:r>
          </a:p>
          <a:p>
            <a:pPr algn="ctr">
              <a:lnSpc>
                <a:spcPct val="117000"/>
              </a:lnSpc>
            </a:pP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муниципальной программы </a:t>
            </a:r>
          </a:p>
          <a:p>
            <a:pPr algn="ctr">
              <a:lnSpc>
                <a:spcPct val="117000"/>
              </a:lnSpc>
            </a:pP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«Доступная среда в городе Ханты-Мансийске»</a:t>
            </a:r>
          </a:p>
          <a:p>
            <a:pPr algn="r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 городского хозяйства</a:t>
            </a:r>
          </a:p>
          <a:p>
            <a:pPr algn="r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Администрации города Ханты-Мансийска</a:t>
            </a:r>
            <a:r>
              <a:rPr lang="ru-RU" sz="2000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33CC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33CC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12844"/>
            <a:ext cx="2771800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Ханты-Мансийск, 2020 год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Ноутбук1\Desktop\Отчет 12.2018\Подложка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310"/>
            <a:ext cx="9143999" cy="6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2303" y="3665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100" b="1" dirty="0" smtClean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Ханты-Мансийска</a:t>
            </a:r>
          </a:p>
          <a:p>
            <a:pPr algn="r"/>
            <a:r>
              <a:rPr lang="ru-RU" sz="1100" b="1" dirty="0">
                <a:solidFill>
                  <a:srgbClr val="DFF1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округа-Югры</a:t>
            </a:r>
          </a:p>
          <a:p>
            <a:pPr algn="r"/>
            <a:endParaRPr lang="ru-RU" sz="1100" b="1" dirty="0">
              <a:solidFill>
                <a:srgbClr val="DFF1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1679" y="566700"/>
            <a:ext cx="7749480" cy="10049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муниципальной программы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3753" y="1426354"/>
            <a:ext cx="4819676" cy="765115"/>
          </a:xfrm>
          <a:custGeom>
            <a:avLst/>
            <a:gdLst>
              <a:gd name="connsiteX0" fmla="*/ 0 w 4719427"/>
              <a:gd name="connsiteY0" fmla="*/ 0 h 314174"/>
              <a:gd name="connsiteX1" fmla="*/ 4562340 w 4719427"/>
              <a:gd name="connsiteY1" fmla="*/ 0 h 314174"/>
              <a:gd name="connsiteX2" fmla="*/ 4719427 w 4719427"/>
              <a:gd name="connsiteY2" fmla="*/ 157087 h 314174"/>
              <a:gd name="connsiteX3" fmla="*/ 4562340 w 4719427"/>
              <a:gd name="connsiteY3" fmla="*/ 314174 h 314174"/>
              <a:gd name="connsiteX4" fmla="*/ 0 w 4719427"/>
              <a:gd name="connsiteY4" fmla="*/ 314174 h 314174"/>
              <a:gd name="connsiteX5" fmla="*/ 157087 w 4719427"/>
              <a:gd name="connsiteY5" fmla="*/ 157087 h 314174"/>
              <a:gd name="connsiteX6" fmla="*/ 0 w 4719427"/>
              <a:gd name="connsiteY6" fmla="*/ 0 h 3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14174">
                <a:moveTo>
                  <a:pt x="0" y="0"/>
                </a:moveTo>
                <a:lnTo>
                  <a:pt x="4562340" y="0"/>
                </a:lnTo>
                <a:lnTo>
                  <a:pt x="4719427" y="157087"/>
                </a:lnTo>
                <a:lnTo>
                  <a:pt x="4562340" y="314174"/>
                </a:lnTo>
                <a:lnTo>
                  <a:pt x="0" y="314174"/>
                </a:lnTo>
                <a:lnTo>
                  <a:pt x="157087" y="1570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47" tIns="11430" rIns="157087" bIns="1143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показатель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5278598" y="1409239"/>
            <a:ext cx="948818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2020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048963" y="1409235"/>
            <a:ext cx="873539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2021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701825" y="1409236"/>
            <a:ext cx="948817" cy="760815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2022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394403" y="1418787"/>
            <a:ext cx="847649" cy="760815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 2023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8047829" y="1414433"/>
            <a:ext cx="823923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2024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5779" y="2942762"/>
            <a:ext cx="8818601" cy="739646"/>
            <a:chOff x="270335" y="2504974"/>
            <a:chExt cx="8328379" cy="739646"/>
          </a:xfrm>
        </p:grpSpPr>
        <p:sp>
          <p:nvSpPr>
            <p:cNvPr id="28" name="Полилиния 27"/>
            <p:cNvSpPr/>
            <p:nvPr/>
          </p:nvSpPr>
          <p:spPr>
            <a:xfrm>
              <a:off x="270335" y="2542572"/>
              <a:ext cx="4549839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288178" y="253373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73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951288" y="2513361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74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528444" y="2504974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75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7210970" y="2513361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76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7818110" y="2513361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77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0845" y="2224318"/>
            <a:ext cx="8780906" cy="726785"/>
            <a:chOff x="303452" y="2488578"/>
            <a:chExt cx="8292779" cy="726785"/>
          </a:xfrm>
        </p:grpSpPr>
        <p:sp>
          <p:nvSpPr>
            <p:cNvPr id="36" name="Полилиния 35"/>
            <p:cNvSpPr/>
            <p:nvPr/>
          </p:nvSpPr>
          <p:spPr>
            <a:xfrm>
              <a:off x="303452" y="2504974"/>
              <a:ext cx="4516722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5268211" y="2488578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96,7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980113" y="2498501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96,8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528444" y="2491630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96,9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201008" y="251331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97,0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815627" y="2513315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97,1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5779" y="3673568"/>
            <a:ext cx="8836338" cy="716726"/>
            <a:chOff x="270335" y="2533732"/>
            <a:chExt cx="8345130" cy="716726"/>
          </a:xfrm>
        </p:grpSpPr>
        <p:sp>
          <p:nvSpPr>
            <p:cNvPr id="44" name="Полилиния 43"/>
            <p:cNvSpPr/>
            <p:nvPr/>
          </p:nvSpPr>
          <p:spPr>
            <a:xfrm>
              <a:off x="270335" y="2542572"/>
              <a:ext cx="4532183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232212" y="2548410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81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927672" y="253373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81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528444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82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7222391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83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7834861" y="253373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84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Полилиния 41"/>
          <p:cNvSpPr/>
          <p:nvPr/>
        </p:nvSpPr>
        <p:spPr>
          <a:xfrm>
            <a:off x="71662" y="4384456"/>
            <a:ext cx="4766701" cy="702048"/>
          </a:xfrm>
          <a:custGeom>
            <a:avLst/>
            <a:gdLst>
              <a:gd name="connsiteX0" fmla="*/ 0 w 4719427"/>
              <a:gd name="connsiteY0" fmla="*/ 0 h 350652"/>
              <a:gd name="connsiteX1" fmla="*/ 4544101 w 4719427"/>
              <a:gd name="connsiteY1" fmla="*/ 0 h 350652"/>
              <a:gd name="connsiteX2" fmla="*/ 4719427 w 4719427"/>
              <a:gd name="connsiteY2" fmla="*/ 175326 h 350652"/>
              <a:gd name="connsiteX3" fmla="*/ 4544101 w 4719427"/>
              <a:gd name="connsiteY3" fmla="*/ 350652 h 350652"/>
              <a:gd name="connsiteX4" fmla="*/ 0 w 4719427"/>
              <a:gd name="connsiteY4" fmla="*/ 350652 h 350652"/>
              <a:gd name="connsiteX5" fmla="*/ 175326 w 4719427"/>
              <a:gd name="connsiteY5" fmla="*/ 175326 h 350652"/>
              <a:gd name="connsiteX6" fmla="*/ 0 w 4719427"/>
              <a:gd name="connsiteY6" fmla="*/ 0 h 3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50652">
                <a:moveTo>
                  <a:pt x="0" y="0"/>
                </a:moveTo>
                <a:lnTo>
                  <a:pt x="4544101" y="0"/>
                </a:lnTo>
                <a:lnTo>
                  <a:pt x="4719427" y="175326"/>
                </a:lnTo>
                <a:lnTo>
                  <a:pt x="4544101" y="350652"/>
                </a:lnTo>
                <a:lnTo>
                  <a:pt x="0" y="350652"/>
                </a:lnTo>
                <a:lnTo>
                  <a:pt x="175326" y="17532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106" tIns="8890" rIns="175326" bIns="8890" numCol="1" spcCol="1270" anchor="ctr" anchorCtr="0">
            <a:no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доступных для маломобильных групп населения пешеходных переходов (%)</a:t>
            </a:r>
          </a:p>
        </p:txBody>
      </p:sp>
      <p:sp>
        <p:nvSpPr>
          <p:cNvPr id="50" name="Полилиния 49"/>
          <p:cNvSpPr/>
          <p:nvPr/>
        </p:nvSpPr>
        <p:spPr>
          <a:xfrm>
            <a:off x="5311579" y="4398492"/>
            <a:ext cx="948818" cy="702048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85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6072456" y="4391849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88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6705653" y="4390214"/>
            <a:ext cx="948818" cy="702048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91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7482940" y="4390294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95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8116252" y="4390294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97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44228" y="5073531"/>
            <a:ext cx="4794135" cy="702048"/>
          </a:xfrm>
          <a:custGeom>
            <a:avLst/>
            <a:gdLst>
              <a:gd name="connsiteX0" fmla="*/ 0 w 4719427"/>
              <a:gd name="connsiteY0" fmla="*/ 0 h 350652"/>
              <a:gd name="connsiteX1" fmla="*/ 4544101 w 4719427"/>
              <a:gd name="connsiteY1" fmla="*/ 0 h 350652"/>
              <a:gd name="connsiteX2" fmla="*/ 4719427 w 4719427"/>
              <a:gd name="connsiteY2" fmla="*/ 175326 h 350652"/>
              <a:gd name="connsiteX3" fmla="*/ 4544101 w 4719427"/>
              <a:gd name="connsiteY3" fmla="*/ 350652 h 350652"/>
              <a:gd name="connsiteX4" fmla="*/ 0 w 4719427"/>
              <a:gd name="connsiteY4" fmla="*/ 350652 h 350652"/>
              <a:gd name="connsiteX5" fmla="*/ 175326 w 4719427"/>
              <a:gd name="connsiteY5" fmla="*/ 175326 h 350652"/>
              <a:gd name="connsiteX6" fmla="*/ 0 w 4719427"/>
              <a:gd name="connsiteY6" fmla="*/ 0 h 3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9427" h="350652">
                <a:moveTo>
                  <a:pt x="0" y="0"/>
                </a:moveTo>
                <a:lnTo>
                  <a:pt x="4544101" y="0"/>
                </a:lnTo>
                <a:lnTo>
                  <a:pt x="4719427" y="175326"/>
                </a:lnTo>
                <a:lnTo>
                  <a:pt x="4544101" y="350652"/>
                </a:lnTo>
                <a:lnTo>
                  <a:pt x="0" y="350652"/>
                </a:lnTo>
                <a:lnTo>
                  <a:pt x="175326" y="17532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106" tIns="8890" rIns="175326" bIns="8890" numCol="1" spcCol="1270" anchor="ctr" anchorCtr="0">
            <a:no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организаций социальной инфраструктур города, объектов государственной собственности, с которыми проведена работа по обеспечению доступности объектов(ед.)</a:t>
            </a:r>
          </a:p>
        </p:txBody>
      </p:sp>
      <p:sp>
        <p:nvSpPr>
          <p:cNvPr id="63" name="Полилиния 62"/>
          <p:cNvSpPr/>
          <p:nvPr/>
        </p:nvSpPr>
        <p:spPr>
          <a:xfrm>
            <a:off x="5317020" y="5100540"/>
            <a:ext cx="948818" cy="702048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50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6077682" y="5105051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54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6678872" y="5100792"/>
            <a:ext cx="948818" cy="702048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60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7444831" y="5073531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66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8089129" y="5081490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71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63" y="232925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объектов социальной инфраструктуры доступных для маломобильных групп населения, находящихся в муниципальной собственности (%)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363" y="29803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объектов доступных для маломобильных групп населения социальной инфраструктуры в сфере образования, находящихся в муниципальной собственности, от общей численности объектов социальной инфраструктуры в сфере образования, находящихся с муниципальной собственности (%)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363" y="36765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объектов доступных для маломобильных групп населения социальной инфраструктуры в сфере культуры, находящихся в муниципальной собственности от общей численности объектов социальной инфраструктуры в сфере культуры, находящихся в муниципальной собственности (%)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45942" y="5783538"/>
            <a:ext cx="8846175" cy="721098"/>
            <a:chOff x="270335" y="2542572"/>
            <a:chExt cx="8354420" cy="721098"/>
          </a:xfrm>
        </p:grpSpPr>
        <p:sp>
          <p:nvSpPr>
            <p:cNvPr id="69" name="Полилиния 68"/>
            <p:cNvSpPr/>
            <p:nvPr/>
          </p:nvSpPr>
          <p:spPr>
            <a:xfrm>
              <a:off x="270335" y="2542572"/>
              <a:ext cx="4526012" cy="702048"/>
            </a:xfrm>
            <a:custGeom>
              <a:avLst/>
              <a:gdLst>
                <a:gd name="connsiteX0" fmla="*/ 0 w 4719427"/>
                <a:gd name="connsiteY0" fmla="*/ 0 h 350652"/>
                <a:gd name="connsiteX1" fmla="*/ 4544101 w 4719427"/>
                <a:gd name="connsiteY1" fmla="*/ 0 h 350652"/>
                <a:gd name="connsiteX2" fmla="*/ 4719427 w 4719427"/>
                <a:gd name="connsiteY2" fmla="*/ 175326 h 350652"/>
                <a:gd name="connsiteX3" fmla="*/ 4544101 w 4719427"/>
                <a:gd name="connsiteY3" fmla="*/ 350652 h 350652"/>
                <a:gd name="connsiteX4" fmla="*/ 0 w 4719427"/>
                <a:gd name="connsiteY4" fmla="*/ 350652 h 350652"/>
                <a:gd name="connsiteX5" fmla="*/ 175326 w 4719427"/>
                <a:gd name="connsiteY5" fmla="*/ 175326 h 350652"/>
                <a:gd name="connsiteX6" fmla="*/ 0 w 4719427"/>
                <a:gd name="connsiteY6" fmla="*/ 0 h 3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9427" h="350652">
                  <a:moveTo>
                    <a:pt x="0" y="0"/>
                  </a:moveTo>
                  <a:lnTo>
                    <a:pt x="4544101" y="0"/>
                  </a:lnTo>
                  <a:lnTo>
                    <a:pt x="4719427" y="175326"/>
                  </a:lnTo>
                  <a:lnTo>
                    <a:pt x="4544101" y="350652"/>
                  </a:lnTo>
                  <a:lnTo>
                    <a:pt x="0" y="350652"/>
                  </a:lnTo>
                  <a:lnTo>
                    <a:pt x="175326" y="175326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106" tIns="8890" rIns="175326" bIns="889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b="0" kern="1200" dirty="0">
                <a:effectLst/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5248396" y="2552559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100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5960578" y="2552559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100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6559836" y="2542572"/>
              <a:ext cx="896074" cy="702048"/>
            </a:xfrm>
            <a:custGeom>
              <a:avLst/>
              <a:gdLst>
                <a:gd name="connsiteX0" fmla="*/ 0 w 752830"/>
                <a:gd name="connsiteY0" fmla="*/ 0 h 291041"/>
                <a:gd name="connsiteX1" fmla="*/ 607310 w 752830"/>
                <a:gd name="connsiteY1" fmla="*/ 0 h 291041"/>
                <a:gd name="connsiteX2" fmla="*/ 752830 w 752830"/>
                <a:gd name="connsiteY2" fmla="*/ 145521 h 291041"/>
                <a:gd name="connsiteX3" fmla="*/ 607310 w 752830"/>
                <a:gd name="connsiteY3" fmla="*/ 291041 h 291041"/>
                <a:gd name="connsiteX4" fmla="*/ 0 w 752830"/>
                <a:gd name="connsiteY4" fmla="*/ 291041 h 291041"/>
                <a:gd name="connsiteX5" fmla="*/ 145521 w 752830"/>
                <a:gd name="connsiteY5" fmla="*/ 145521 h 291041"/>
                <a:gd name="connsiteX6" fmla="*/ 0 w 752830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2830" h="291041">
                  <a:moveTo>
                    <a:pt x="0" y="0"/>
                  </a:moveTo>
                  <a:lnTo>
                    <a:pt x="607310" y="0"/>
                  </a:lnTo>
                  <a:lnTo>
                    <a:pt x="752830" y="145521"/>
                  </a:lnTo>
                  <a:lnTo>
                    <a:pt x="607310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41" tIns="10160" rIns="14552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100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7257923" y="254257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100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7844151" y="2561622"/>
              <a:ext cx="780604" cy="702048"/>
            </a:xfrm>
            <a:custGeom>
              <a:avLst/>
              <a:gdLst>
                <a:gd name="connsiteX0" fmla="*/ 0 w 655819"/>
                <a:gd name="connsiteY0" fmla="*/ 0 h 291041"/>
                <a:gd name="connsiteX1" fmla="*/ 510299 w 655819"/>
                <a:gd name="connsiteY1" fmla="*/ 0 h 291041"/>
                <a:gd name="connsiteX2" fmla="*/ 655819 w 655819"/>
                <a:gd name="connsiteY2" fmla="*/ 145521 h 291041"/>
                <a:gd name="connsiteX3" fmla="*/ 510299 w 655819"/>
                <a:gd name="connsiteY3" fmla="*/ 291041 h 291041"/>
                <a:gd name="connsiteX4" fmla="*/ 0 w 655819"/>
                <a:gd name="connsiteY4" fmla="*/ 291041 h 291041"/>
                <a:gd name="connsiteX5" fmla="*/ 145521 w 655819"/>
                <a:gd name="connsiteY5" fmla="*/ 145521 h 291041"/>
                <a:gd name="connsiteX6" fmla="*/ 0 w 655819"/>
                <a:gd name="connsiteY6" fmla="*/ 0 h 29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819" h="291041">
                  <a:moveTo>
                    <a:pt x="0" y="0"/>
                  </a:moveTo>
                  <a:lnTo>
                    <a:pt x="510299" y="0"/>
                  </a:lnTo>
                  <a:lnTo>
                    <a:pt x="655819" y="145521"/>
                  </a:lnTo>
                  <a:lnTo>
                    <a:pt x="510299" y="291041"/>
                  </a:lnTo>
                  <a:lnTo>
                    <a:pt x="0" y="291041"/>
                  </a:lnTo>
                  <a:lnTo>
                    <a:pt x="145521" y="14552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01" tIns="8890" rIns="14552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Franklin Gothic Medium" panose="020B0603020102020204" pitchFamily="34" charset="0"/>
                  <a:cs typeface="Times New Roman" panose="02020603050405020304" pitchFamily="18" charset="0"/>
                </a:rPr>
                <a:t>100</a:t>
              </a:r>
              <a:endParaRPr lang="ru-RU" sz="1000" b="1" kern="1200" dirty="0">
                <a:latin typeface="Franklin Gothic Medium" panose="020B06030201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82734" y="5837672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межрегионального форума для людей с ограниченными возможностями здоровья "Независимость - в движении" (чел.)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4647012" y="1430654"/>
            <a:ext cx="823923" cy="760815"/>
          </a:xfrm>
          <a:custGeom>
            <a:avLst/>
            <a:gdLst>
              <a:gd name="connsiteX0" fmla="*/ 0 w 752830"/>
              <a:gd name="connsiteY0" fmla="*/ 0 h 291041"/>
              <a:gd name="connsiteX1" fmla="*/ 607310 w 752830"/>
              <a:gd name="connsiteY1" fmla="*/ 0 h 291041"/>
              <a:gd name="connsiteX2" fmla="*/ 752830 w 752830"/>
              <a:gd name="connsiteY2" fmla="*/ 145521 h 291041"/>
              <a:gd name="connsiteX3" fmla="*/ 607310 w 752830"/>
              <a:gd name="connsiteY3" fmla="*/ 291041 h 291041"/>
              <a:gd name="connsiteX4" fmla="*/ 0 w 752830"/>
              <a:gd name="connsiteY4" fmla="*/ 291041 h 291041"/>
              <a:gd name="connsiteX5" fmla="*/ 145521 w 752830"/>
              <a:gd name="connsiteY5" fmla="*/ 145521 h 291041"/>
              <a:gd name="connsiteX6" fmla="*/ 0 w 752830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30" h="291041">
                <a:moveTo>
                  <a:pt x="0" y="0"/>
                </a:moveTo>
                <a:lnTo>
                  <a:pt x="607310" y="0"/>
                </a:lnTo>
                <a:lnTo>
                  <a:pt x="752830" y="145521"/>
                </a:lnTo>
                <a:lnTo>
                  <a:pt x="607310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solidFill>
            <a:srgbClr val="29455A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841" tIns="10160" rIns="145520" bIns="101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2019</a:t>
            </a:r>
            <a:endParaRPr lang="ru-RU" sz="1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4695880" y="2240714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96,6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4695880" y="2951702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72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4655606" y="3673473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81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4655606" y="4379442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4660043" y="4398492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82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4647012" y="5068953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45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Полилиния 81"/>
          <p:cNvSpPr/>
          <p:nvPr/>
        </p:nvSpPr>
        <p:spPr>
          <a:xfrm>
            <a:off x="4644383" y="5793525"/>
            <a:ext cx="826552" cy="702048"/>
          </a:xfrm>
          <a:custGeom>
            <a:avLst/>
            <a:gdLst>
              <a:gd name="connsiteX0" fmla="*/ 0 w 655819"/>
              <a:gd name="connsiteY0" fmla="*/ 0 h 291041"/>
              <a:gd name="connsiteX1" fmla="*/ 510299 w 655819"/>
              <a:gd name="connsiteY1" fmla="*/ 0 h 291041"/>
              <a:gd name="connsiteX2" fmla="*/ 655819 w 655819"/>
              <a:gd name="connsiteY2" fmla="*/ 145521 h 291041"/>
              <a:gd name="connsiteX3" fmla="*/ 510299 w 655819"/>
              <a:gd name="connsiteY3" fmla="*/ 291041 h 291041"/>
              <a:gd name="connsiteX4" fmla="*/ 0 w 655819"/>
              <a:gd name="connsiteY4" fmla="*/ 291041 h 291041"/>
              <a:gd name="connsiteX5" fmla="*/ 145521 w 655819"/>
              <a:gd name="connsiteY5" fmla="*/ 145521 h 291041"/>
              <a:gd name="connsiteX6" fmla="*/ 0 w 655819"/>
              <a:gd name="connsiteY6" fmla="*/ 0 h 29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19" h="291041">
                <a:moveTo>
                  <a:pt x="0" y="0"/>
                </a:moveTo>
                <a:lnTo>
                  <a:pt x="510299" y="0"/>
                </a:lnTo>
                <a:lnTo>
                  <a:pt x="655819" y="145521"/>
                </a:lnTo>
                <a:lnTo>
                  <a:pt x="510299" y="291041"/>
                </a:lnTo>
                <a:lnTo>
                  <a:pt x="0" y="291041"/>
                </a:lnTo>
                <a:lnTo>
                  <a:pt x="145521" y="14552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01" tIns="8890" rIns="14552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 dirty="0" smtClean="0">
                <a:latin typeface="Franklin Gothic Medium" panose="020B0603020102020204" pitchFamily="34" charset="0"/>
                <a:cs typeface="Times New Roman" panose="02020603050405020304" pitchFamily="18" charset="0"/>
              </a:rPr>
              <a:t>100</a:t>
            </a:r>
            <a:endParaRPr lang="ru-RU" sz="1000" b="1" kern="12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215</Words>
  <Application>Microsoft Office PowerPoint</Application>
  <PresentationFormat>Экран (4:3)</PresentationFormat>
  <Paragraphs>60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Ноутбук1</dc:creator>
  <cp:lastModifiedBy>Богданова Олеся Александровна</cp:lastModifiedBy>
  <cp:revision>279</cp:revision>
  <cp:lastPrinted>2018-12-12T04:52:22Z</cp:lastPrinted>
  <dcterms:created xsi:type="dcterms:W3CDTF">2018-12-10T06:51:03Z</dcterms:created>
  <dcterms:modified xsi:type="dcterms:W3CDTF">2020-05-06T09:12:01Z</dcterms:modified>
</cp:coreProperties>
</file>