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83" r:id="rId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FD"/>
    <a:srgbClr val="00A2FF"/>
    <a:srgbClr val="057CC0"/>
    <a:srgbClr val="0282C9"/>
    <a:srgbClr val="FFFFFF"/>
    <a:srgbClr val="404040"/>
    <a:srgbClr val="595959"/>
    <a:srgbClr val="0CCE31"/>
    <a:srgbClr val="CDEAFC"/>
    <a:srgbClr val="CDD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 autoAdjust="0"/>
    <p:restoredTop sz="95928" autoAdjust="0"/>
  </p:normalViewPr>
  <p:slideViewPr>
    <p:cSldViewPr>
      <p:cViewPr>
        <p:scale>
          <a:sx n="100" d="100"/>
          <a:sy n="100" d="100"/>
        </p:scale>
        <p:origin x="-204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95958-C03F-4D20-9AD7-7605C9D4BDF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3E758-21E2-417D-B60A-4EAEB98F3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6C57-BB9E-4A4F-A2E7-AD23632504A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66DC7-356D-4AEB-A36E-492AC734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97"/>
          <a:stretch/>
        </p:blipFill>
        <p:spPr>
          <a:xfrm>
            <a:off x="0" y="1354485"/>
            <a:ext cx="9143999" cy="549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88164" y="645061"/>
            <a:ext cx="8055835" cy="20251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Публичная декларация</a:t>
            </a:r>
          </a:p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программы </a:t>
            </a:r>
          </a:p>
          <a:p>
            <a:pPr algn="ctr">
              <a:lnSpc>
                <a:spcPct val="117000"/>
              </a:lnSpc>
            </a:pPr>
            <a: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градостроительной деятельности </a:t>
            </a:r>
            <a:endParaRPr lang="ru-RU" sz="20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7000"/>
              </a:lnSpc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территории города Ханты-Мансийска»</a:t>
            </a:r>
            <a:endParaRPr lang="ru-RU" sz="20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градостроительства и архитектуры </a:t>
            </a:r>
            <a:endParaRPr lang="ru-RU" sz="1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города Ханты-Мансийска</a:t>
            </a:r>
            <a:endParaRPr lang="ru-RU" sz="20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12844"/>
            <a:ext cx="2771800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Ханты-Мансийск,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310"/>
            <a:ext cx="9143999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</a:p>
          <a:p>
            <a:pPr algn="r"/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1679" y="566700"/>
            <a:ext cx="7749480" cy="1004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муниципальной программы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3753" y="1426354"/>
            <a:ext cx="4999246" cy="765115"/>
          </a:xfrm>
          <a:custGeom>
            <a:avLst/>
            <a:gdLst>
              <a:gd name="connsiteX0" fmla="*/ 0 w 4719427"/>
              <a:gd name="connsiteY0" fmla="*/ 0 h 314174"/>
              <a:gd name="connsiteX1" fmla="*/ 4562340 w 4719427"/>
              <a:gd name="connsiteY1" fmla="*/ 0 h 314174"/>
              <a:gd name="connsiteX2" fmla="*/ 4719427 w 4719427"/>
              <a:gd name="connsiteY2" fmla="*/ 157087 h 314174"/>
              <a:gd name="connsiteX3" fmla="*/ 4562340 w 4719427"/>
              <a:gd name="connsiteY3" fmla="*/ 314174 h 314174"/>
              <a:gd name="connsiteX4" fmla="*/ 0 w 4719427"/>
              <a:gd name="connsiteY4" fmla="*/ 314174 h 314174"/>
              <a:gd name="connsiteX5" fmla="*/ 157087 w 4719427"/>
              <a:gd name="connsiteY5" fmla="*/ 157087 h 314174"/>
              <a:gd name="connsiteX6" fmla="*/ 0 w 4719427"/>
              <a:gd name="connsiteY6" fmla="*/ 0 h 3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14174">
                <a:moveTo>
                  <a:pt x="0" y="0"/>
                </a:moveTo>
                <a:lnTo>
                  <a:pt x="4562340" y="0"/>
                </a:lnTo>
                <a:lnTo>
                  <a:pt x="4719427" y="157087"/>
                </a:lnTo>
                <a:lnTo>
                  <a:pt x="4562340" y="314174"/>
                </a:lnTo>
                <a:lnTo>
                  <a:pt x="0" y="314174"/>
                </a:lnTo>
                <a:lnTo>
                  <a:pt x="157087" y="1570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47" tIns="11430" rIns="157087" bIns="1143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показатель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4873429" y="1409239"/>
            <a:ext cx="948818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2019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642676" y="1409237"/>
            <a:ext cx="873539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2020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289660" y="1414433"/>
            <a:ext cx="948817" cy="76081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2021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049289" y="1409238"/>
            <a:ext cx="847649" cy="76081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2022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708516" y="1414433"/>
            <a:ext cx="823923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2023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3122935"/>
            <a:ext cx="8589042" cy="779401"/>
            <a:chOff x="270335" y="2542572"/>
            <a:chExt cx="8005447" cy="702048"/>
          </a:xfrm>
        </p:grpSpPr>
        <p:sp>
          <p:nvSpPr>
            <p:cNvPr id="28" name="Полилиния 27"/>
            <p:cNvSpPr/>
            <p:nvPr/>
          </p:nvSpPr>
          <p:spPr>
            <a:xfrm>
              <a:off x="270335" y="2542572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15767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6884162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7495178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" y="2332286"/>
            <a:ext cx="8604448" cy="790649"/>
            <a:chOff x="270335" y="2542572"/>
            <a:chExt cx="8005447" cy="702048"/>
          </a:xfrm>
        </p:grpSpPr>
        <p:sp>
          <p:nvSpPr>
            <p:cNvPr id="36" name="Полилиния 35"/>
            <p:cNvSpPr/>
            <p:nvPr/>
          </p:nvSpPr>
          <p:spPr>
            <a:xfrm>
              <a:off x="270335" y="2542572"/>
              <a:ext cx="4719426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15767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6884162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495178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0" y="3911713"/>
            <a:ext cx="8587529" cy="776675"/>
            <a:chOff x="270335" y="2542572"/>
            <a:chExt cx="8005447" cy="702048"/>
          </a:xfrm>
        </p:grpSpPr>
        <p:sp>
          <p:nvSpPr>
            <p:cNvPr id="44" name="Полилиния 43"/>
            <p:cNvSpPr/>
            <p:nvPr/>
          </p:nvSpPr>
          <p:spPr>
            <a:xfrm>
              <a:off x="270335" y="2542572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15767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6884162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7495178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0" y="4668862"/>
            <a:ext cx="8604448" cy="770117"/>
            <a:chOff x="270335" y="2542572"/>
            <a:chExt cx="8005447" cy="702048"/>
          </a:xfrm>
        </p:grpSpPr>
        <p:sp>
          <p:nvSpPr>
            <p:cNvPr id="52" name="Полилиния 51"/>
            <p:cNvSpPr/>
            <p:nvPr/>
          </p:nvSpPr>
          <p:spPr>
            <a:xfrm>
              <a:off x="270335" y="2542572"/>
              <a:ext cx="4719427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   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15767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884162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7495178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7688" y="24406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выданных разрешений на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шт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817" y="32139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выданных разрешений на ввод объектов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эксплуатацию, шт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351" y="4684589"/>
            <a:ext cx="4746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города Ханты-Мансийска документами территориального планирования и градостроительного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зонирования, %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686" y="40346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градостроительных  планов земельных  участков, шт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24931" y="251759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0757" y="2523431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23710" y="252540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2574" y="252540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35051" y="2542944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3441" y="331043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08916" y="331043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94783" y="331568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32267" y="337392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4760" y="336812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35278" y="4077069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62672" y="4083782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2673" y="4087769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97859" y="4111585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55067" y="4111585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08916" y="4869254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84033" y="4869255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25017" y="4875089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954897" y="488092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8316416" y="1414433"/>
            <a:ext cx="948818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2024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8361747" y="2332286"/>
            <a:ext cx="956878" cy="790649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290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8362228" y="4653136"/>
            <a:ext cx="958076" cy="770117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8361747" y="3911713"/>
            <a:ext cx="956878" cy="77667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</a:t>
            </a:r>
            <a:endParaRPr lang="ru-RU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8363483" y="3132312"/>
            <a:ext cx="956821" cy="779401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ru-RU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129</Words>
  <Application>Microsoft Office PowerPoint</Application>
  <PresentationFormat>Экран (4:3)</PresentationFormat>
  <Paragraphs>47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Ноутбук1</dc:creator>
  <cp:lastModifiedBy>Огеренко Ирена Альгимантовна</cp:lastModifiedBy>
  <cp:revision>280</cp:revision>
  <cp:lastPrinted>2018-12-12T04:52:22Z</cp:lastPrinted>
  <dcterms:created xsi:type="dcterms:W3CDTF">2018-12-10T06:51:03Z</dcterms:created>
  <dcterms:modified xsi:type="dcterms:W3CDTF">2021-04-05T05:58:43Z</dcterms:modified>
</cp:coreProperties>
</file>