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91" r:id="rId3"/>
    <p:sldId id="292" r:id="rId4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FD"/>
    <a:srgbClr val="00A2FF"/>
    <a:srgbClr val="057CC0"/>
    <a:srgbClr val="0282C9"/>
    <a:srgbClr val="FFFFFF"/>
    <a:srgbClr val="404040"/>
    <a:srgbClr val="595959"/>
    <a:srgbClr val="0CCE31"/>
    <a:srgbClr val="CDEAFC"/>
    <a:srgbClr val="CDD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7" autoAdjust="0"/>
    <p:restoredTop sz="95923" autoAdjust="0"/>
  </p:normalViewPr>
  <p:slideViewPr>
    <p:cSldViewPr>
      <p:cViewPr>
        <p:scale>
          <a:sx n="100" d="100"/>
          <a:sy n="100" d="100"/>
        </p:scale>
        <p:origin x="-204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96"/>
      </p:cViewPr>
      <p:guideLst>
        <p:guide orient="horz" pos="3134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364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r">
              <a:defRPr sz="1200"/>
            </a:lvl1pPr>
          </a:lstStyle>
          <a:p>
            <a:fld id="{A1C95958-C03F-4D20-9AD7-7605C9D4BDF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53226" cy="497364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r">
              <a:defRPr sz="1200"/>
            </a:lvl1pPr>
          </a:lstStyle>
          <a:p>
            <a:fld id="{3F33E758-21E2-417D-B60A-4EAEB98F3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364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r">
              <a:defRPr sz="1200"/>
            </a:lvl1pPr>
          </a:lstStyle>
          <a:p>
            <a:fld id="{88636C57-BB9E-4A4F-A2E7-AD23632504A6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3" tIns="45971" rIns="91943" bIns="459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4956"/>
            <a:ext cx="5452110" cy="4476273"/>
          </a:xfrm>
          <a:prstGeom prst="rect">
            <a:avLst/>
          </a:prstGeom>
        </p:spPr>
        <p:txBody>
          <a:bodyPr vert="horz" lIns="91943" tIns="45971" rIns="91943" bIns="459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53226" cy="497364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r">
              <a:defRPr sz="1200"/>
            </a:lvl1pPr>
          </a:lstStyle>
          <a:p>
            <a:fld id="{95666DC7-356D-4AEB-A36E-492AC734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Ноутбук1\Desktop\Отчет 12.2018\Подложк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2303" y="366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Ханты-Мансийска</a:t>
            </a:r>
          </a:p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</a:t>
            </a:r>
            <a:endParaRPr lang="ru-RU" sz="1100" b="1" dirty="0">
              <a:solidFill>
                <a:srgbClr val="DFF1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97"/>
          <a:stretch/>
        </p:blipFill>
        <p:spPr>
          <a:xfrm>
            <a:off x="0" y="1354485"/>
            <a:ext cx="9143999" cy="549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88164" y="645061"/>
            <a:ext cx="8055835" cy="20251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ru-RU" sz="20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Публичная декларация</a:t>
            </a:r>
          </a:p>
          <a:p>
            <a:pPr algn="ctr">
              <a:lnSpc>
                <a:spcPct val="117000"/>
              </a:lnSpc>
            </a:pPr>
            <a:r>
              <a:rPr lang="ru-RU" sz="20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муниципальной программы </a:t>
            </a:r>
          </a:p>
          <a:p>
            <a:pPr algn="ctr">
              <a:lnSpc>
                <a:spcPct val="117000"/>
              </a:lnSpc>
            </a:pP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жилищно-коммунального комплекса и повышение энергетической эффективности в городе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Ханты-Мансийске»</a:t>
            </a:r>
            <a:endParaRPr lang="ru-RU" sz="20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33CC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Департамент городского хозяйства</a:t>
            </a:r>
          </a:p>
          <a:p>
            <a:pPr algn="r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Администрации города Ханты-Мансийска </a:t>
            </a:r>
            <a:endParaRPr lang="ru-RU" sz="20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33CC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12844"/>
            <a:ext cx="2771800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 Ханты-Мансийск, 2021 год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Ноутбук1\Desktop\Отчет 12.2018\Подложк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10"/>
            <a:ext cx="9143999" cy="6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2303" y="3665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Ханты-Мансийска</a:t>
            </a:r>
          </a:p>
          <a:p>
            <a:pPr algn="r"/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</a:t>
            </a:r>
          </a:p>
          <a:p>
            <a:pPr algn="r"/>
            <a:endParaRPr lang="ru-RU" sz="1100" b="1" dirty="0">
              <a:solidFill>
                <a:srgbClr val="DFF1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1679" y="566700"/>
            <a:ext cx="7749480" cy="1004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муниципальной программы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3753" y="1408398"/>
            <a:ext cx="4999246" cy="783071"/>
          </a:xfrm>
          <a:custGeom>
            <a:avLst/>
            <a:gdLst>
              <a:gd name="connsiteX0" fmla="*/ 0 w 4719427"/>
              <a:gd name="connsiteY0" fmla="*/ 0 h 314174"/>
              <a:gd name="connsiteX1" fmla="*/ 4562340 w 4719427"/>
              <a:gd name="connsiteY1" fmla="*/ 0 h 314174"/>
              <a:gd name="connsiteX2" fmla="*/ 4719427 w 4719427"/>
              <a:gd name="connsiteY2" fmla="*/ 157087 h 314174"/>
              <a:gd name="connsiteX3" fmla="*/ 4562340 w 4719427"/>
              <a:gd name="connsiteY3" fmla="*/ 314174 h 314174"/>
              <a:gd name="connsiteX4" fmla="*/ 0 w 4719427"/>
              <a:gd name="connsiteY4" fmla="*/ 314174 h 314174"/>
              <a:gd name="connsiteX5" fmla="*/ 157087 w 4719427"/>
              <a:gd name="connsiteY5" fmla="*/ 157087 h 314174"/>
              <a:gd name="connsiteX6" fmla="*/ 0 w 4719427"/>
              <a:gd name="connsiteY6" fmla="*/ 0 h 3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14174">
                <a:moveTo>
                  <a:pt x="0" y="0"/>
                </a:moveTo>
                <a:lnTo>
                  <a:pt x="4562340" y="0"/>
                </a:lnTo>
                <a:lnTo>
                  <a:pt x="4719427" y="157087"/>
                </a:lnTo>
                <a:lnTo>
                  <a:pt x="4562340" y="314174"/>
                </a:lnTo>
                <a:lnTo>
                  <a:pt x="0" y="314174"/>
                </a:lnTo>
                <a:lnTo>
                  <a:pt x="157087" y="1570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47" tIns="11430" rIns="157087" bIns="1143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показатель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4873429" y="1409239"/>
            <a:ext cx="948818" cy="791207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2019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642676" y="1409237"/>
            <a:ext cx="873539" cy="760814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2020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289660" y="1414433"/>
            <a:ext cx="948817" cy="755617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2021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049289" y="1409238"/>
            <a:ext cx="847649" cy="760811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2022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708516" y="1414433"/>
            <a:ext cx="823923" cy="755617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2023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6259496" y="2200050"/>
            <a:ext cx="980433" cy="761999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0,047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5460" y="2962049"/>
            <a:ext cx="8471328" cy="778579"/>
            <a:chOff x="270335" y="2542572"/>
            <a:chExt cx="8000410" cy="728032"/>
          </a:xfrm>
        </p:grpSpPr>
        <p:sp>
          <p:nvSpPr>
            <p:cNvPr id="44" name="Полилиния 43"/>
            <p:cNvSpPr/>
            <p:nvPr/>
          </p:nvSpPr>
          <p:spPr>
            <a:xfrm>
              <a:off x="270335" y="2547104"/>
              <a:ext cx="4719427" cy="697517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 smtClean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Удельная величина потребления энергетических ресурсов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многоквартирных домах: электрическая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энергия,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кВт.ч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820174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53,14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546660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53,11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138936" y="2561472"/>
              <a:ext cx="914813" cy="683149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53,08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6875079" y="2561471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53,05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7495177" y="2568556"/>
              <a:ext cx="775568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53,02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5460" y="3740627"/>
            <a:ext cx="8471326" cy="664045"/>
            <a:chOff x="270335" y="1653555"/>
            <a:chExt cx="8000409" cy="1116459"/>
          </a:xfrm>
        </p:grpSpPr>
        <p:sp>
          <p:nvSpPr>
            <p:cNvPr id="52" name="Полилиния 51"/>
            <p:cNvSpPr/>
            <p:nvPr/>
          </p:nvSpPr>
          <p:spPr>
            <a:xfrm>
              <a:off x="270335" y="1666892"/>
              <a:ext cx="4719427" cy="1076265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Протяженность сети водопровода, проложенного с тепловыми сетями, в стальном исполнении, км.</a:t>
              </a:r>
              <a:endParaRPr lang="ru-RU" sz="12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4811530" y="1665268"/>
              <a:ext cx="896074" cy="1077889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40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5546659" y="1666892"/>
              <a:ext cx="780604" cy="107626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38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6138936" y="1653555"/>
              <a:ext cx="896074" cy="1077890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37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868849" y="1680414"/>
              <a:ext cx="780604" cy="1089600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36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7490140" y="1659413"/>
              <a:ext cx="780604" cy="1089600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35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5460" y="4404673"/>
            <a:ext cx="8502134" cy="680511"/>
            <a:chOff x="270335" y="1653555"/>
            <a:chExt cx="8029504" cy="1089602"/>
          </a:xfrm>
        </p:grpSpPr>
        <p:sp>
          <p:nvSpPr>
            <p:cNvPr id="50" name="Полилиния 49"/>
            <p:cNvSpPr/>
            <p:nvPr/>
          </p:nvSpPr>
          <p:spPr>
            <a:xfrm>
              <a:off x="270335" y="1666892"/>
              <a:ext cx="4719427" cy="1076265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Протяженность ветхих тепловых сетей, км.</a:t>
              </a:r>
              <a:endParaRPr lang="ru-RU" sz="12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4811530" y="1665268"/>
              <a:ext cx="896074" cy="1077889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27,267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546659" y="1666892"/>
              <a:ext cx="780604" cy="107626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24,267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6138936" y="1665268"/>
              <a:ext cx="896074" cy="1077889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21,267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6868848" y="1653555"/>
              <a:ext cx="804913" cy="1089600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18,267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7495178" y="1653555"/>
              <a:ext cx="804661" cy="1089600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15,267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Полилиния 69"/>
          <p:cNvSpPr/>
          <p:nvPr/>
        </p:nvSpPr>
        <p:spPr>
          <a:xfrm>
            <a:off x="71003" y="2170051"/>
            <a:ext cx="4991520" cy="791997"/>
          </a:xfrm>
          <a:custGeom>
            <a:avLst/>
            <a:gdLst>
              <a:gd name="connsiteX0" fmla="*/ 0 w 4719427"/>
              <a:gd name="connsiteY0" fmla="*/ 0 h 350652"/>
              <a:gd name="connsiteX1" fmla="*/ 4544101 w 4719427"/>
              <a:gd name="connsiteY1" fmla="*/ 0 h 350652"/>
              <a:gd name="connsiteX2" fmla="*/ 4719427 w 4719427"/>
              <a:gd name="connsiteY2" fmla="*/ 175326 h 350652"/>
              <a:gd name="connsiteX3" fmla="*/ 4544101 w 4719427"/>
              <a:gd name="connsiteY3" fmla="*/ 350652 h 350652"/>
              <a:gd name="connsiteX4" fmla="*/ 0 w 4719427"/>
              <a:gd name="connsiteY4" fmla="*/ 350652 h 350652"/>
              <a:gd name="connsiteX5" fmla="*/ 175326 w 4719427"/>
              <a:gd name="connsiteY5" fmla="*/ 175326 h 350652"/>
              <a:gd name="connsiteX6" fmla="*/ 0 w 4719427"/>
              <a:gd name="connsiteY6" fmla="*/ 0 h 3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50652">
                <a:moveTo>
                  <a:pt x="0" y="0"/>
                </a:moveTo>
                <a:lnTo>
                  <a:pt x="4544101" y="0"/>
                </a:lnTo>
                <a:lnTo>
                  <a:pt x="4719427" y="175326"/>
                </a:lnTo>
                <a:lnTo>
                  <a:pt x="4544101" y="350652"/>
                </a:lnTo>
                <a:lnTo>
                  <a:pt x="0" y="350652"/>
                </a:lnTo>
                <a:lnTo>
                  <a:pt x="175326" y="17532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106" tIns="8890" rIns="175326" bIns="889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Удельная величина потребления энергетических ресурсов муниципальными бюджетными учреждениями:  электрическая энергия,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кВт.ч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4877540" y="2191469"/>
            <a:ext cx="947752" cy="770580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0,053</a:t>
            </a:r>
          </a:p>
        </p:txBody>
      </p:sp>
      <p:sp>
        <p:nvSpPr>
          <p:cNvPr id="72" name="Полилиния 71"/>
          <p:cNvSpPr/>
          <p:nvPr/>
        </p:nvSpPr>
        <p:spPr>
          <a:xfrm>
            <a:off x="5642676" y="2191469"/>
            <a:ext cx="825623" cy="775427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0,05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Полилиния 72"/>
          <p:cNvSpPr/>
          <p:nvPr/>
        </p:nvSpPr>
        <p:spPr>
          <a:xfrm>
            <a:off x="7034821" y="2200049"/>
            <a:ext cx="825623" cy="766847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0,044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7691164" y="2187961"/>
            <a:ext cx="825623" cy="774087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0,041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8320077" y="1408397"/>
            <a:ext cx="823923" cy="761651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2024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8318376" y="2200447"/>
            <a:ext cx="825623" cy="766449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0,038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8317447" y="2989838"/>
            <a:ext cx="826552" cy="766576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52,99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8317447" y="3744051"/>
            <a:ext cx="826552" cy="648070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34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8332627" y="4388698"/>
            <a:ext cx="826552" cy="696485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12,3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8320078" y="5085183"/>
            <a:ext cx="839102" cy="672181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97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64189" y="5085184"/>
            <a:ext cx="4997220" cy="672181"/>
          </a:xfrm>
          <a:custGeom>
            <a:avLst/>
            <a:gdLst>
              <a:gd name="connsiteX0" fmla="*/ 0 w 4719427"/>
              <a:gd name="connsiteY0" fmla="*/ 0 h 350652"/>
              <a:gd name="connsiteX1" fmla="*/ 4544101 w 4719427"/>
              <a:gd name="connsiteY1" fmla="*/ 0 h 350652"/>
              <a:gd name="connsiteX2" fmla="*/ 4719427 w 4719427"/>
              <a:gd name="connsiteY2" fmla="*/ 175326 h 350652"/>
              <a:gd name="connsiteX3" fmla="*/ 4544101 w 4719427"/>
              <a:gd name="connsiteY3" fmla="*/ 350652 h 350652"/>
              <a:gd name="connsiteX4" fmla="*/ 0 w 4719427"/>
              <a:gd name="connsiteY4" fmla="*/ 350652 h 350652"/>
              <a:gd name="connsiteX5" fmla="*/ 175326 w 4719427"/>
              <a:gd name="connsiteY5" fmla="*/ 175326 h 350652"/>
              <a:gd name="connsiteX6" fmla="*/ 0 w 4719427"/>
              <a:gd name="connsiteY6" fmla="*/ 0 h 3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50652">
                <a:moveTo>
                  <a:pt x="0" y="0"/>
                </a:moveTo>
                <a:lnTo>
                  <a:pt x="4544101" y="0"/>
                </a:lnTo>
                <a:lnTo>
                  <a:pt x="4719427" y="175326"/>
                </a:lnTo>
                <a:lnTo>
                  <a:pt x="4544101" y="350652"/>
                </a:lnTo>
                <a:lnTo>
                  <a:pt x="0" y="350652"/>
                </a:lnTo>
                <a:lnTo>
                  <a:pt x="175326" y="17532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106" tIns="8890" rIns="175326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Оснащенность частотными приводами электродвигателей насосов на котельных, %</a:t>
            </a:r>
            <a:endParaRPr lang="ru-RU" sz="12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4853957" y="5085184"/>
            <a:ext cx="948818" cy="673196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82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5632357" y="5084169"/>
            <a:ext cx="883858" cy="673196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85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6289660" y="5084169"/>
            <a:ext cx="918654" cy="673196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88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7032371" y="5085184"/>
            <a:ext cx="864567" cy="673196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91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7708515" y="5085184"/>
            <a:ext cx="808271" cy="673196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94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Ноутбук1\Desktop\Отчет 12.2018\Подложк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43310"/>
            <a:ext cx="9225405" cy="6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2303" y="3665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Ханты-Мансийска</a:t>
            </a:r>
          </a:p>
          <a:p>
            <a:pPr algn="r"/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</a:t>
            </a:r>
          </a:p>
          <a:p>
            <a:pPr algn="r"/>
            <a:endParaRPr lang="ru-RU" sz="1100" b="1" dirty="0">
              <a:solidFill>
                <a:srgbClr val="DFF1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1679" y="566700"/>
            <a:ext cx="7749480" cy="1004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муниципальной программы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3753" y="1426354"/>
            <a:ext cx="4999246" cy="765115"/>
          </a:xfrm>
          <a:custGeom>
            <a:avLst/>
            <a:gdLst>
              <a:gd name="connsiteX0" fmla="*/ 0 w 4719427"/>
              <a:gd name="connsiteY0" fmla="*/ 0 h 314174"/>
              <a:gd name="connsiteX1" fmla="*/ 4562340 w 4719427"/>
              <a:gd name="connsiteY1" fmla="*/ 0 h 314174"/>
              <a:gd name="connsiteX2" fmla="*/ 4719427 w 4719427"/>
              <a:gd name="connsiteY2" fmla="*/ 157087 h 314174"/>
              <a:gd name="connsiteX3" fmla="*/ 4562340 w 4719427"/>
              <a:gd name="connsiteY3" fmla="*/ 314174 h 314174"/>
              <a:gd name="connsiteX4" fmla="*/ 0 w 4719427"/>
              <a:gd name="connsiteY4" fmla="*/ 314174 h 314174"/>
              <a:gd name="connsiteX5" fmla="*/ 157087 w 4719427"/>
              <a:gd name="connsiteY5" fmla="*/ 157087 h 314174"/>
              <a:gd name="connsiteX6" fmla="*/ 0 w 4719427"/>
              <a:gd name="connsiteY6" fmla="*/ 0 h 3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14174">
                <a:moveTo>
                  <a:pt x="0" y="0"/>
                </a:moveTo>
                <a:lnTo>
                  <a:pt x="4562340" y="0"/>
                </a:lnTo>
                <a:lnTo>
                  <a:pt x="4719427" y="157087"/>
                </a:lnTo>
                <a:lnTo>
                  <a:pt x="4562340" y="314174"/>
                </a:lnTo>
                <a:lnTo>
                  <a:pt x="0" y="314174"/>
                </a:lnTo>
                <a:lnTo>
                  <a:pt x="157087" y="1570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47" tIns="11430" rIns="157087" bIns="1143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показатель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4873429" y="1409239"/>
            <a:ext cx="948818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2019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642676" y="1409237"/>
            <a:ext cx="873539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2020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289660" y="1414433"/>
            <a:ext cx="948817" cy="760815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2021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049289" y="1409238"/>
            <a:ext cx="847649" cy="760815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2022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708516" y="1414433"/>
            <a:ext cx="823923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2023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5552" y="2182491"/>
            <a:ext cx="8502134" cy="544908"/>
            <a:chOff x="270335" y="1653555"/>
            <a:chExt cx="8029504" cy="1089602"/>
          </a:xfrm>
        </p:grpSpPr>
        <p:sp>
          <p:nvSpPr>
            <p:cNvPr id="50" name="Полилиния 49"/>
            <p:cNvSpPr/>
            <p:nvPr/>
          </p:nvSpPr>
          <p:spPr>
            <a:xfrm>
              <a:off x="270335" y="1666892"/>
              <a:ext cx="4719427" cy="1076265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Протяженность сетей водопровода, км.</a:t>
              </a:r>
              <a:endParaRPr lang="ru-RU" sz="12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4811530" y="1665268"/>
              <a:ext cx="896074" cy="1077889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147,78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546659" y="1666892"/>
              <a:ext cx="780604" cy="107626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165,08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6138936" y="1665268"/>
              <a:ext cx="896074" cy="1077889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165,39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6798772" y="1653555"/>
              <a:ext cx="874990" cy="1089600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175,67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7478823" y="1653555"/>
              <a:ext cx="821016" cy="1089600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176,27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5552" y="2727399"/>
            <a:ext cx="8502134" cy="535211"/>
            <a:chOff x="270335" y="1653555"/>
            <a:chExt cx="8029504" cy="1089602"/>
          </a:xfrm>
        </p:grpSpPr>
        <p:sp>
          <p:nvSpPr>
            <p:cNvPr id="64" name="Полилиния 63"/>
            <p:cNvSpPr/>
            <p:nvPr/>
          </p:nvSpPr>
          <p:spPr>
            <a:xfrm>
              <a:off x="270335" y="1666892"/>
              <a:ext cx="4719427" cy="1076265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Доля изношенных электрических сетей, %</a:t>
              </a:r>
              <a:endParaRPr lang="ru-RU" sz="12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4811530" y="1665268"/>
              <a:ext cx="896074" cy="1077889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2,0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546659" y="1666892"/>
              <a:ext cx="780604" cy="1076265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2,0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6138936" y="1665268"/>
              <a:ext cx="896074" cy="1077889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1,95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6893158" y="1653555"/>
              <a:ext cx="780604" cy="1089601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1,95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7519235" y="1653555"/>
              <a:ext cx="780604" cy="1089601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1,9</a:t>
              </a:r>
              <a:endParaRPr lang="ru-RU" sz="1000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Полилиния 34"/>
          <p:cNvSpPr/>
          <p:nvPr/>
        </p:nvSpPr>
        <p:spPr>
          <a:xfrm>
            <a:off x="8347937" y="1409235"/>
            <a:ext cx="823923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2024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8325227" y="2170050"/>
            <a:ext cx="869342" cy="544907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176,82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8317448" y="2733950"/>
            <a:ext cx="826552" cy="535211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1,85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8325227" y="3298105"/>
            <a:ext cx="849262" cy="66033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311,0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35552" y="3269161"/>
            <a:ext cx="4997220" cy="702445"/>
          </a:xfrm>
          <a:custGeom>
            <a:avLst/>
            <a:gdLst>
              <a:gd name="connsiteX0" fmla="*/ 0 w 4719427"/>
              <a:gd name="connsiteY0" fmla="*/ 0 h 350652"/>
              <a:gd name="connsiteX1" fmla="*/ 4544101 w 4719427"/>
              <a:gd name="connsiteY1" fmla="*/ 0 h 350652"/>
              <a:gd name="connsiteX2" fmla="*/ 4719427 w 4719427"/>
              <a:gd name="connsiteY2" fmla="*/ 175326 h 350652"/>
              <a:gd name="connsiteX3" fmla="*/ 4544101 w 4719427"/>
              <a:gd name="connsiteY3" fmla="*/ 350652 h 350652"/>
              <a:gd name="connsiteX4" fmla="*/ 0 w 4719427"/>
              <a:gd name="connsiteY4" fmla="*/ 350652 h 350652"/>
              <a:gd name="connsiteX5" fmla="*/ 175326 w 4719427"/>
              <a:gd name="connsiteY5" fmla="*/ 175326 h 350652"/>
              <a:gd name="connsiteX6" fmla="*/ 0 w 4719427"/>
              <a:gd name="connsiteY6" fmla="*/ 0 h 3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50652">
                <a:moveTo>
                  <a:pt x="0" y="0"/>
                </a:moveTo>
                <a:lnTo>
                  <a:pt x="4544101" y="0"/>
                </a:lnTo>
                <a:lnTo>
                  <a:pt x="4719427" y="175326"/>
                </a:lnTo>
                <a:lnTo>
                  <a:pt x="4544101" y="350652"/>
                </a:lnTo>
                <a:lnTo>
                  <a:pt x="0" y="350652"/>
                </a:lnTo>
                <a:lnTo>
                  <a:pt x="175326" y="17532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106" tIns="8890" rIns="175326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Протяженность сетей газопровода, км.</a:t>
            </a:r>
            <a:endParaRPr lang="ru-RU" sz="1200" b="1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948264" y="3290214"/>
            <a:ext cx="927577" cy="66033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306,0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239411" y="3298105"/>
            <a:ext cx="958995" cy="66033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303,5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5622449" y="3290214"/>
            <a:ext cx="826552" cy="66033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30</a:t>
            </a: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1,0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4851787" y="3281144"/>
            <a:ext cx="970460" cy="66033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298,5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7689739" y="3298105"/>
            <a:ext cx="826552" cy="66033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308,5</a:t>
            </a: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3734</TotalTime>
  <Words>214</Words>
  <Application>Microsoft Office PowerPoint</Application>
  <PresentationFormat>Экран (4:3)</PresentationFormat>
  <Paragraphs>85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Ноутбук1</dc:creator>
  <cp:lastModifiedBy>Серебренникова Елена Геннадьевна</cp:lastModifiedBy>
  <cp:revision>309</cp:revision>
  <cp:lastPrinted>2020-05-12T12:06:16Z</cp:lastPrinted>
  <dcterms:created xsi:type="dcterms:W3CDTF">2018-12-10T06:51:03Z</dcterms:created>
  <dcterms:modified xsi:type="dcterms:W3CDTF">2021-03-30T12:05:43Z</dcterms:modified>
</cp:coreProperties>
</file>