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F4F"/>
    <a:srgbClr val="E0E2E6"/>
    <a:srgbClr val="9CA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A3B21A-7D24-41B0-9D34-279CC95CD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0B522F-9DCD-4B3E-A6F9-AE51EA565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185B2F-1B77-48BE-A5C6-C181A56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8581E9-6E29-49E1-8817-59FF916B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9B9FC3-130C-4BB7-81A7-34229333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0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3CE858-D299-48E2-BD75-FAB28A69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AD27AF-0784-4AF4-BB65-7BBC5BAEC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AF25BA-1720-413F-BC47-E3FE8B11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50A004-A252-4208-8CC7-A49B6D39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8C886D-112E-4642-A0B0-1B4CA9E1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54CDFF5-6920-4EE0-A98A-B8B9533CA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A95D29-90A2-4E48-B8AD-2A32C190F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EC8CA9-32DA-4ED5-A205-89883FBD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F95B5E-5D5C-4D7A-82AE-59B22F84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96C080-BA76-4DB9-A45E-23E2F91B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3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79005-4C87-4963-8996-C95039FC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C3A965-6004-415E-AAC1-9D2CF6C3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3B8536-3840-4C20-A35B-86D8A21E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EE8245-41B4-4B92-B81D-ECE3A2E8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23146-8F21-4A95-B4E5-2482297D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6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529FA-7907-422C-926A-A5ED4F29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5F1ABA-0016-4609-840D-72A88CF60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397139-0E94-444C-89B2-6F1923CF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102DA1-0468-469F-B57A-76B35B4E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C8CE10-494D-4E0B-91FE-FC265EF2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3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F1B1B-0655-4990-94D7-B6177403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8B260-DA6D-4E29-ADEC-3246D3870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E56E99-F7D4-4714-B57B-0E2960D27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A8C822-1464-4DD2-AD8A-158AC1D1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EBEB54-7084-4EF4-9CFD-2E0ED677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644D75-C391-4FBA-A717-C06272B5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6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B6896C-6D0F-4CD6-B4C5-76E8194F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A4B75C-D219-4A54-AE07-199CC7EB1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2FC0FE-83D6-4806-BC00-1870A1D17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5F5CCDF-584F-4B0B-A624-761CDF57C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301A039-18A7-4710-B137-3BF4D6470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7AC547F-5132-4B6A-9197-8512CB31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FE524B4-EE0E-4963-BAFE-94A6282C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45D73D8-CABB-4A1E-8D6D-B41A6685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8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80F4C-5F06-4C6D-BF65-15DC149C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6AFB03-CA00-4344-A29E-0358338A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DC1E38-DC30-4084-AC96-E09F901C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9C16A0-7C39-45AB-B20B-AE74B40D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0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3762749-3724-4444-82C6-0B2DE63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0144615-6860-4AA8-9F15-A38D4239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F2E33B-CB2F-4891-89CE-DFC834B9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3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E00FA3-BBB8-4C0D-B6A7-1D7AB92A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C17D46-239E-4E8B-B0AD-DFC8999C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8A68E7-BEB1-47BC-990B-B0F4A611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FCBC2A-C770-4A95-A511-4BFDEF68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C2B639-E108-4022-8391-C17FFDEF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7FA6EC-8046-4C85-8040-1B7A8330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4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B902E-86F4-4EA1-A960-1BE8B22E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256073B-B315-4F27-A5E4-CB2F5CF80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7358CC-8782-4EE2-95A8-EE0B5E9A7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FD5994-8C6E-446F-A7BC-631CE705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B537B4-0AF7-41B2-9C4D-09187031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80E585-F6E9-4EEC-A1D4-637AFAFF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7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66FB60-C27B-49C4-8EE1-AED66C15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D5E1A8-A3D3-4070-B4B2-6602E52E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E812A7-EED3-47DF-B2F0-6E0CA7F2A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5765-EC6B-4B84-A3BC-B1DFC083392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B95317-2581-4E39-8922-70E6BFA94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DA8BDA-635E-43EE-9F66-A379257AC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760D-125A-4A6E-B26A-D76BACC2B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8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17351C-485C-442A-BB76-86EB1BE1A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2B7739-FEC1-43D0-9B28-285EB40BD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35E99576-A86C-4D06-A6CA-B3A7AA0D3FD8}"/>
              </a:ext>
            </a:extLst>
          </p:cNvPr>
          <p:cNvSpPr/>
          <p:nvPr/>
        </p:nvSpPr>
        <p:spPr>
          <a:xfrm>
            <a:off x="674703" y="1899820"/>
            <a:ext cx="3151573" cy="3169329"/>
          </a:xfrm>
          <a:prstGeom prst="ellipse">
            <a:avLst/>
          </a:prstGeom>
          <a:solidFill>
            <a:srgbClr val="D3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Выдано 8655 карт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F19CF9C-D166-434F-92F4-2AE0E6A72B5E}"/>
              </a:ext>
            </a:extLst>
          </p:cNvPr>
          <p:cNvSpPr/>
          <p:nvPr/>
        </p:nvSpPr>
        <p:spPr>
          <a:xfrm>
            <a:off x="6489577" y="1802167"/>
            <a:ext cx="1162974" cy="1926454"/>
          </a:xfrm>
          <a:prstGeom prst="rect">
            <a:avLst/>
          </a:prstGeom>
          <a:solidFill>
            <a:srgbClr val="D3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1492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59F274F-FA02-4179-80C5-4F4AFDBD5481}"/>
              </a:ext>
            </a:extLst>
          </p:cNvPr>
          <p:cNvSpPr/>
          <p:nvPr/>
        </p:nvSpPr>
        <p:spPr>
          <a:xfrm>
            <a:off x="8345010" y="2183907"/>
            <a:ext cx="1162974" cy="1544714"/>
          </a:xfrm>
          <a:prstGeom prst="rect">
            <a:avLst/>
          </a:prstGeom>
          <a:solidFill>
            <a:srgbClr val="D3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1218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5F36B9E-9C91-4F69-8E5E-C81478D1467F}"/>
              </a:ext>
            </a:extLst>
          </p:cNvPr>
          <p:cNvSpPr/>
          <p:nvPr/>
        </p:nvSpPr>
        <p:spPr>
          <a:xfrm>
            <a:off x="10200443" y="2601157"/>
            <a:ext cx="1162974" cy="1127464"/>
          </a:xfrm>
          <a:prstGeom prst="rect">
            <a:avLst/>
          </a:prstGeom>
          <a:solidFill>
            <a:srgbClr val="D34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558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E03459B-2095-42E0-B5F2-AB01E0EB4F55}"/>
              </a:ext>
            </a:extLst>
          </p:cNvPr>
          <p:cNvSpPr/>
          <p:nvPr/>
        </p:nvSpPr>
        <p:spPr>
          <a:xfrm>
            <a:off x="9703293" y="3968318"/>
            <a:ext cx="2157274" cy="612559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Ханты-Мансийск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4E019E4-C62F-4550-AFC7-D3829C4CA794}"/>
              </a:ext>
            </a:extLst>
          </p:cNvPr>
          <p:cNvSpPr/>
          <p:nvPr/>
        </p:nvSpPr>
        <p:spPr>
          <a:xfrm>
            <a:off x="5734973" y="3968318"/>
            <a:ext cx="2530137" cy="612559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Нижневартовск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0B459A-08BA-47A3-9351-23DC56112256}"/>
              </a:ext>
            </a:extLst>
          </p:cNvPr>
          <p:cNvSpPr/>
          <p:nvPr/>
        </p:nvSpPr>
        <p:spPr>
          <a:xfrm>
            <a:off x="8083117" y="3968318"/>
            <a:ext cx="1686760" cy="612559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Сургут</a:t>
            </a:r>
          </a:p>
        </p:txBody>
      </p:sp>
    </p:spTree>
    <p:extLst>
      <p:ext uri="{BB962C8B-B14F-4D97-AF65-F5344CB8AC3E}">
        <p14:creationId xmlns:p14="http://schemas.microsoft.com/office/powerpoint/2010/main" val="286726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44ECA8-0284-44A4-A8DF-B385D3657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1D461E5-47CF-4D54-B931-41C6271D91F0}"/>
              </a:ext>
            </a:extLst>
          </p:cNvPr>
          <p:cNvSpPr/>
          <p:nvPr/>
        </p:nvSpPr>
        <p:spPr>
          <a:xfrm>
            <a:off x="1393793" y="1235477"/>
            <a:ext cx="3400148" cy="1083076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Нягань </a:t>
            </a:r>
          </a:p>
          <a:p>
            <a:pPr algn="ctr"/>
            <a:r>
              <a:rPr lang="ru-RU" sz="3200" dirty="0"/>
              <a:t>83 партнёра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848F90D-16E2-45EC-82CF-059ACB5121E6}"/>
              </a:ext>
            </a:extLst>
          </p:cNvPr>
          <p:cNvSpPr/>
          <p:nvPr/>
        </p:nvSpPr>
        <p:spPr>
          <a:xfrm>
            <a:off x="1393794" y="2873405"/>
            <a:ext cx="3400148" cy="1083076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Сургут </a:t>
            </a:r>
          </a:p>
          <a:p>
            <a:pPr algn="ctr"/>
            <a:r>
              <a:rPr lang="ru-RU" sz="3200" dirty="0"/>
              <a:t>71 партнёр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542FCCA-5AD0-4FF9-9A6A-52B8DDC0113D}"/>
              </a:ext>
            </a:extLst>
          </p:cNvPr>
          <p:cNvSpPr/>
          <p:nvPr/>
        </p:nvSpPr>
        <p:spPr>
          <a:xfrm>
            <a:off x="1393793" y="4539447"/>
            <a:ext cx="4216893" cy="1083076"/>
          </a:xfrm>
          <a:prstGeom prst="rect">
            <a:avLst/>
          </a:prstGeom>
          <a:solidFill>
            <a:srgbClr val="9C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Кондинский район </a:t>
            </a:r>
          </a:p>
          <a:p>
            <a:pPr algn="ctr"/>
            <a:r>
              <a:rPr lang="ru-RU" sz="3200" dirty="0"/>
              <a:t>66 партнёров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785746F-710E-4E52-A516-38B5ABE08D5A}"/>
              </a:ext>
            </a:extLst>
          </p:cNvPr>
          <p:cNvSpPr/>
          <p:nvPr/>
        </p:nvSpPr>
        <p:spPr>
          <a:xfrm>
            <a:off x="8806649" y="727969"/>
            <a:ext cx="2059619" cy="807868"/>
          </a:xfrm>
          <a:prstGeom prst="rect">
            <a:avLst/>
          </a:prstGeom>
          <a:solidFill>
            <a:srgbClr val="E0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D34F4F"/>
                </a:solidFill>
              </a:rPr>
              <a:t>783</a:t>
            </a:r>
          </a:p>
        </p:txBody>
      </p:sp>
    </p:spTree>
    <p:extLst>
      <p:ext uri="{BB962C8B-B14F-4D97-AF65-F5344CB8AC3E}">
        <p14:creationId xmlns:p14="http://schemas.microsoft.com/office/powerpoint/2010/main" val="35035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35585C-C65F-47DE-9F53-65A7E35A3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002528-5F21-4D55-8C7D-046AB486C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7A70B8-FBA8-4547-ACAB-FC202E30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4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E8C70E-2293-4D37-8B63-8F62AE896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47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Pluto</dc:creator>
  <cp:lastModifiedBy>Чернышова Татьяна Васильевна</cp:lastModifiedBy>
  <cp:revision>3</cp:revision>
  <dcterms:created xsi:type="dcterms:W3CDTF">2024-01-25T10:36:47Z</dcterms:created>
  <dcterms:modified xsi:type="dcterms:W3CDTF">2024-05-07T09:31:45Z</dcterms:modified>
</cp:coreProperties>
</file>