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DDDF-116D-46C7-AF3A-2C6DDCCAC80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ECE67-24CA-4775-B9AB-83D7A9508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3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61-69EB-451D-A7FF-1F038BBD84E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AA4-ED47-4C05-A0BC-545B7CC9E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8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61-69EB-451D-A7FF-1F038BBD84E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AA4-ED47-4C05-A0BC-545B7CC9E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0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61-69EB-451D-A7FF-1F038BBD84E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AA4-ED47-4C05-A0BC-545B7CC9E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9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61-69EB-451D-A7FF-1F038BBD84E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AA4-ED47-4C05-A0BC-545B7CC9E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6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61-69EB-451D-A7FF-1F038BBD84E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AA4-ED47-4C05-A0BC-545B7CC9E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6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61-69EB-451D-A7FF-1F038BBD84E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AA4-ED47-4C05-A0BC-545B7CC9E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6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61-69EB-451D-A7FF-1F038BBD84E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AA4-ED47-4C05-A0BC-545B7CC9E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0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61-69EB-451D-A7FF-1F038BBD84E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AA4-ED47-4C05-A0BC-545B7CC9E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61-69EB-451D-A7FF-1F038BBD84E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AA4-ED47-4C05-A0BC-545B7CC9E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2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61-69EB-451D-A7FF-1F038BBD84E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AA4-ED47-4C05-A0BC-545B7CC9E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3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2F61-69EB-451D-A7FF-1F038BBD84E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7AA4-ED47-4C05-A0BC-545B7CC9E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2F61-69EB-451D-A7FF-1F038BBD84E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A7AA4-ED47-4C05-A0BC-545B7CC9E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0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4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0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4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31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1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34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5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4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2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9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7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0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2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9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12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Александрович Кузьменко</dc:creator>
  <cp:lastModifiedBy>Михаил Александрович Кузьменко</cp:lastModifiedBy>
  <cp:revision>108</cp:revision>
  <dcterms:created xsi:type="dcterms:W3CDTF">2022-11-10T07:35:00Z</dcterms:created>
  <dcterms:modified xsi:type="dcterms:W3CDTF">2022-11-25T07:42:11Z</dcterms:modified>
</cp:coreProperties>
</file>