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58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681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C9481-6EE8-45A7-81A6-6ADDFA55BB38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85113-2198-4C62-8AFF-661D80F61B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C9481-6EE8-45A7-81A6-6ADDFA55BB38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85113-2198-4C62-8AFF-661D80F61B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C9481-6EE8-45A7-81A6-6ADDFA55BB38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85113-2198-4C62-8AFF-661D80F61B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C9481-6EE8-45A7-81A6-6ADDFA55BB38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85113-2198-4C62-8AFF-661D80F61B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C9481-6EE8-45A7-81A6-6ADDFA55BB38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85113-2198-4C62-8AFF-661D80F61B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C9481-6EE8-45A7-81A6-6ADDFA55BB38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85113-2198-4C62-8AFF-661D80F61B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C9481-6EE8-45A7-81A6-6ADDFA55BB38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85113-2198-4C62-8AFF-661D80F61B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C9481-6EE8-45A7-81A6-6ADDFA55BB38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85113-2198-4C62-8AFF-661D80F61B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C9481-6EE8-45A7-81A6-6ADDFA55BB38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85113-2198-4C62-8AFF-661D80F61B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C9481-6EE8-45A7-81A6-6ADDFA55BB38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85113-2198-4C62-8AFF-661D80F61B8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C9481-6EE8-45A7-81A6-6ADDFA55BB38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85113-2198-4C62-8AFF-661D80F61B8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C2C9481-6EE8-45A7-81A6-6ADDFA55BB38}" type="datetimeFigureOut">
              <a:rPr lang="ru-RU" smtClean="0"/>
              <a:t>19.10.2022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185113-2198-4C62-8AFF-661D80F61B8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011013" cy="1368152"/>
          </a:xfrm>
          <a:solidFill>
            <a:schemeClr val="bg2">
              <a:lumMod val="50000"/>
            </a:schemeClr>
          </a:solidFill>
        </p:spPr>
        <p:txBody>
          <a:bodyPr anchor="ctr">
            <a:noAutofit/>
          </a:bodyPr>
          <a:lstStyle/>
          <a:p>
            <a:r>
              <a:rPr lang="ru-RU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Самолёт</a:t>
            </a:r>
            <a:r>
              <a:rPr lang="ru-RU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«Як-40»</a:t>
            </a:r>
            <a:endParaRPr lang="ru-RU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3572061"/>
            <a:ext cx="2808312" cy="1729145"/>
          </a:xfrm>
        </p:spPr>
        <p:txBody>
          <a:bodyPr anchor="t"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Самолёт «ЯК-40»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время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посадки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г.Ханты-Мансийск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1997 год</a:t>
            </a:r>
          </a:p>
          <a:p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Ф.80, Оп.2, Д.59, Л.1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BarinovaVA\Desktop\як 40\Фото\Ф.80, Оп.2, Д.59, Л.1_Самолет ЯК-40 ЗАО Хантыавиа во время посадки, 1997..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5184576" cy="3456383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98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/>
              <a:t>4 ноября 1973 года прилетел первый </a:t>
            </a:r>
            <a:r>
              <a:rPr lang="ru-RU" dirty="0" smtClean="0"/>
              <a:t>самолёт «ЯК-40» </a:t>
            </a:r>
            <a:br>
              <a:rPr lang="ru-RU" dirty="0" smtClean="0"/>
            </a:br>
            <a:r>
              <a:rPr lang="ru-RU" dirty="0" smtClean="0"/>
              <a:t>в г. </a:t>
            </a:r>
            <a:r>
              <a:rPr lang="ru-RU" dirty="0"/>
              <a:t>Ханты-Мансийск</a:t>
            </a:r>
          </a:p>
        </p:txBody>
      </p:sp>
      <p:pic>
        <p:nvPicPr>
          <p:cNvPr id="2050" name="Picture 2" descr="C:\Users\BarinovaVA\Desktop\як 40\Фото\Ф.80, Оп.2, Д.58, Л.1_Самолет ЯК-40 ЗАО Хантыавиа во время полета, 1997-...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92770"/>
            <a:ext cx="4896544" cy="394454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64089" y="3573016"/>
            <a:ext cx="309634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 Narrow" panose="020B0606020202030204" pitchFamily="34" charset="0"/>
              </a:rPr>
              <a:t>Самолёт «ЯК-40»                во время полета 1997 год (ЗАО «</a:t>
            </a:r>
            <a:r>
              <a:rPr lang="ru-RU" sz="2400" dirty="0" err="1" smtClean="0">
                <a:latin typeface="Arial Narrow" panose="020B0606020202030204" pitchFamily="34" charset="0"/>
              </a:rPr>
              <a:t>Хантыавиа</a:t>
            </a:r>
            <a:r>
              <a:rPr lang="ru-RU" sz="2400" dirty="0" smtClean="0">
                <a:latin typeface="Arial Narrow" panose="020B0606020202030204" pitchFamily="34" charset="0"/>
              </a:rPr>
              <a:t>»)</a:t>
            </a:r>
          </a:p>
          <a:p>
            <a:pPr algn="just"/>
            <a:endParaRPr lang="ru-RU" sz="2400" dirty="0">
              <a:latin typeface="Arial Narrow" panose="020B0606020202030204" pitchFamily="34" charset="0"/>
            </a:endParaRPr>
          </a:p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Ф.80, Оп.2,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Д.58, Л.1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727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BarinovaVA\Desktop\як 40\Фото\Ф.80, Оп.2, Д.60, Л.1_Экипаж, перегнавший в город Ханты-Мансийск первый ..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81" y="764704"/>
            <a:ext cx="583264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16215" y="1412776"/>
            <a:ext cx="2317785" cy="3662541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Первый экипаж перегнавший самолет «Як-40» в город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Ханты-Мансийск</a:t>
            </a: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Ф.80, Оп.2, Д.60, Л.1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3687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444208" y="332656"/>
            <a:ext cx="2232248" cy="4464496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sz="6400" dirty="0" smtClean="0"/>
              <a:t>Постановление </a:t>
            </a:r>
            <a:r>
              <a:rPr lang="ru-RU" sz="6400" dirty="0"/>
              <a:t>Совета Министров СССР </a:t>
            </a:r>
            <a:r>
              <a:rPr lang="ru-RU" sz="6400" dirty="0" smtClean="0"/>
              <a:t> о </a:t>
            </a:r>
            <a:r>
              <a:rPr lang="ru-RU" sz="6400" dirty="0"/>
              <a:t>создании самолёта для замены Ил-12 и Ил-14 вышло в 1960 году. </a:t>
            </a:r>
            <a:endParaRPr lang="ru-RU" sz="6400" dirty="0" smtClean="0"/>
          </a:p>
          <a:p>
            <a:pPr algn="just"/>
            <a:r>
              <a:rPr lang="ru-RU" sz="6400" dirty="0" smtClean="0"/>
              <a:t>Проект </a:t>
            </a:r>
            <a:r>
              <a:rPr lang="ru-RU" sz="6400" dirty="0"/>
              <a:t>Як-40 разработан в  АО «Опытно-конструкторское бюро им. А. С. Яковлева» - советское и российское предприятие по разработке и производству авиационной техники) (далее ОКБ Яковлева ) в 1964 </a:t>
            </a:r>
            <a:r>
              <a:rPr lang="ru-RU" sz="6400" dirty="0" smtClean="0"/>
              <a:t>году.</a:t>
            </a:r>
            <a:endParaRPr lang="ru-RU" sz="6400" dirty="0"/>
          </a:p>
          <a:p>
            <a:endParaRPr lang="ru-RU" dirty="0"/>
          </a:p>
        </p:txBody>
      </p:sp>
      <p:pic>
        <p:nvPicPr>
          <p:cNvPr id="3074" name="Picture 2" descr="C:\Users\BarinovaVA\Desktop\як 40\Фото\Ф.80, Оп.2, Д.56, Л.1_Кабина самолета ЯК-40 ЗАО Хантыавиа, 1997-2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4968552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399226"/>
              </p:ext>
            </p:extLst>
          </p:nvPr>
        </p:nvGraphicFramePr>
        <p:xfrm>
          <a:off x="6156176" y="5013176"/>
          <a:ext cx="2567608" cy="7840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67608"/>
              </a:tblGrid>
              <a:tr h="784096">
                <a:tc>
                  <a:txBody>
                    <a:bodyPr/>
                    <a:lstStyle/>
                    <a:p>
                      <a:pPr algn="just"/>
                      <a:r>
                        <a:rPr lang="ru-RU" sz="1800" b="0" dirty="0" smtClean="0"/>
                        <a:t>Ф.80, Оп.2, Д.56, Л.1</a:t>
                      </a:r>
                      <a:endParaRPr lang="ru-RU" sz="18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23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ll/>
      </p:transition>
    </mc:Choice>
    <mc:Fallback xmlns="">
      <p:transition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7920880" cy="3024336"/>
          </a:xfrm>
        </p:spPr>
        <p:txBody>
          <a:bodyPr>
            <a:noAutofit/>
          </a:bodyPr>
          <a:lstStyle/>
          <a:p>
            <a:pPr algn="just"/>
            <a:r>
              <a:rPr lang="ru-RU" sz="1300" dirty="0">
                <a:solidFill>
                  <a:srgbClr val="002060"/>
                </a:solidFill>
              </a:rPr>
              <a:t>До Як-40 ОКБ А. С. Яковлева никогда не занималось проектированием многоместных пассажирских самолётов, основным направлением ОКБ были учебные, боевые и спортивные самолёты. Появление на местных авиалиниях самолёта Як-40 позволило заменить летавшие долгое время на внутренних советских линиях устаревшие поршневые самолёты </a:t>
            </a:r>
            <a:r>
              <a:rPr lang="ru-RU" sz="1300" dirty="0" smtClean="0">
                <a:solidFill>
                  <a:srgbClr val="002060"/>
                </a:solidFill>
              </a:rPr>
              <a:t>            Ил-12</a:t>
            </a:r>
            <a:r>
              <a:rPr lang="ru-RU" sz="1300" dirty="0">
                <a:solidFill>
                  <a:srgbClr val="002060"/>
                </a:solidFill>
              </a:rPr>
              <a:t>, Ли-2 и </a:t>
            </a:r>
            <a:r>
              <a:rPr lang="ru-RU" sz="1300" dirty="0" smtClean="0">
                <a:solidFill>
                  <a:srgbClr val="002060"/>
                </a:solidFill>
              </a:rPr>
              <a:t>Ил-14.</a:t>
            </a:r>
            <a:endParaRPr lang="ru-RU" sz="1300" dirty="0">
              <a:solidFill>
                <a:srgbClr val="002060"/>
              </a:solidFill>
            </a:endParaRPr>
          </a:p>
          <a:p>
            <a:pPr algn="just"/>
            <a:r>
              <a:rPr lang="ru-RU" sz="1300" dirty="0">
                <a:solidFill>
                  <a:srgbClr val="002060"/>
                </a:solidFill>
              </a:rPr>
              <a:t>При проектировании самолёта перед конструкторами стояла задача найти компромисс между надёжностью, обеспечивающий высокую безопасность полёта, и экономичностью, также непритязательность к аэродрому и современный комфорт для пассажиров. Як-40 не нуждается в аэродромных передвижных трапах, в хвостовой части предусмотрен откидной посадочный </a:t>
            </a:r>
            <a:r>
              <a:rPr lang="ru-RU" sz="1300" dirty="0" smtClean="0">
                <a:solidFill>
                  <a:srgbClr val="002060"/>
                </a:solidFill>
              </a:rPr>
              <a:t>трап.</a:t>
            </a:r>
            <a:endParaRPr lang="ru-RU" sz="1300" dirty="0">
              <a:solidFill>
                <a:srgbClr val="002060"/>
              </a:solidFill>
            </a:endParaRPr>
          </a:p>
          <a:p>
            <a:pPr algn="just"/>
            <a:r>
              <a:rPr lang="ru-RU" sz="1300" dirty="0">
                <a:solidFill>
                  <a:srgbClr val="002060"/>
                </a:solidFill>
              </a:rPr>
              <a:t>Опытный образец построен в 1965 году, лётные испытания начались в 1966 году: 21 октября состоялся первый полёт «Як-40» с тремя двухконтурными турбореактивными двигателями (ТРДД) АИ-25. Пилотировали машину лётчики-испытатели А. Л. Колосов, Ю. В. Петров. Тогда же самолёт был запущен в серийное производство на авиационном заводе в Саратове, а первые самолёты были переданы «Аэрофлоту</a:t>
            </a:r>
            <a:r>
              <a:rPr lang="ru-RU" sz="1300" dirty="0" smtClean="0">
                <a:solidFill>
                  <a:srgbClr val="002060"/>
                </a:solidFill>
              </a:rPr>
              <a:t>».</a:t>
            </a:r>
            <a:endParaRPr lang="ru-RU" sz="1300" dirty="0">
              <a:solidFill>
                <a:srgbClr val="002060"/>
              </a:solidFill>
            </a:endParaRPr>
          </a:p>
          <a:p>
            <a:endParaRPr lang="ru-RU" sz="1300" dirty="0"/>
          </a:p>
        </p:txBody>
      </p:sp>
      <p:sp>
        <p:nvSpPr>
          <p:cNvPr id="2" name="TextBox 1"/>
          <p:cNvSpPr txBox="1"/>
          <p:nvPr/>
        </p:nvSpPr>
        <p:spPr>
          <a:xfrm>
            <a:off x="4067944" y="4509120"/>
            <a:ext cx="4608512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В виртуальной выставке были использованы фотодокументы находящиеся на хранении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в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архивном отделе управления культуры Администрации города Ханты-Мансийска</a:t>
            </a:r>
          </a:p>
          <a:p>
            <a:pPr algn="r"/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Фонд </a:t>
            </a:r>
            <a:r>
              <a:rPr lang="ru-RU" sz="1400" smtClean="0">
                <a:solidFill>
                  <a:schemeClr val="bg2">
                    <a:lumMod val="10000"/>
                  </a:schemeClr>
                </a:solidFill>
              </a:rPr>
              <a:t>№</a:t>
            </a:r>
            <a:r>
              <a:rPr lang="ru-RU" sz="1400" smtClean="0">
                <a:solidFill>
                  <a:schemeClr val="bg2">
                    <a:lumMod val="10000"/>
                  </a:schemeClr>
                </a:solidFill>
              </a:rPr>
              <a:t>80 «,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а так же информация из общих источников 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485859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108</TotalTime>
  <Words>305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Самолёт «Як-40»</vt:lpstr>
      <vt:lpstr>4 ноября 1973 года прилетел первый самолёт «ЯК-40»  в г. Ханты-Мансийск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Эскадрилья Як - 40</dc:title>
  <dc:creator>Баринова Валентина Александровна</dc:creator>
  <cp:lastModifiedBy>Баринова Валентина Александровна</cp:lastModifiedBy>
  <cp:revision>14</cp:revision>
  <dcterms:created xsi:type="dcterms:W3CDTF">2022-09-29T10:21:38Z</dcterms:created>
  <dcterms:modified xsi:type="dcterms:W3CDTF">2022-10-19T04:52:56Z</dcterms:modified>
</cp:coreProperties>
</file>