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1" r:id="rId2"/>
    <p:sldId id="257" r:id="rId3"/>
    <p:sldId id="261" r:id="rId4"/>
    <p:sldId id="273" r:id="rId5"/>
    <p:sldId id="281" r:id="rId6"/>
    <p:sldId id="280" r:id="rId7"/>
    <p:sldId id="284" r:id="rId8"/>
    <p:sldId id="278" r:id="rId9"/>
    <p:sldId id="283" r:id="rId10"/>
    <p:sldId id="279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9C"/>
    <a:srgbClr val="FF6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4" y="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1D9F-F684-4D6C-9C92-624B0325924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E8E0-8389-4C48-BB59-8A53C8944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3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8E0-8389-4C48-BB59-8A53C89448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440" y="0"/>
            <a:ext cx="867155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3067050"/>
            <a:ext cx="7607807" cy="42329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0056" y="571500"/>
            <a:ext cx="1261871" cy="8709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800" y="549655"/>
            <a:ext cx="17170400" cy="1111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0056" y="571500"/>
            <a:ext cx="1261871" cy="8709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5025" y="3214370"/>
            <a:ext cx="6188075" cy="5900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E6DA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51345" y="2977658"/>
            <a:ext cx="6427469" cy="668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979" y="2772155"/>
            <a:ext cx="6348983" cy="43784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756" y="0"/>
            <a:ext cx="8810231" cy="10286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655" y="7801355"/>
            <a:ext cx="1342643" cy="13426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441930"/>
            <a:ext cx="13101319" cy="241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100" y="2534761"/>
            <a:ext cx="16179800" cy="669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0056" y="571500"/>
            <a:ext cx="1261871" cy="87096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2400" y="3009900"/>
            <a:ext cx="9220200" cy="2996565"/>
          </a:xfrm>
          <a:prstGeom prst="round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600" dirty="0" smtClean="0">
                <a:solidFill>
                  <a:srgbClr val="FF679A"/>
                </a:solidFill>
                <a:effectLst/>
                <a:latin typeface="Oswald SemiBold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Все начинается с семьи</a:t>
            </a:r>
            <a:endParaRPr lang="en-US" sz="6600" dirty="0" smtClean="0">
              <a:solidFill>
                <a:srgbClr val="FF679A"/>
              </a:solidFill>
              <a:effectLst/>
              <a:latin typeface="Oswald SemiBold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dirty="0" smtClean="0">
              <a:solidFill>
                <a:srgbClr val="FF679A"/>
              </a:solidFill>
              <a:effectLst/>
              <a:latin typeface="Oswald Light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00679C"/>
                </a:solidFill>
                <a:latin typeface="Oswald Ligh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Виртуальная фотовыставка, посвященная </a:t>
            </a: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00679C"/>
                </a:solidFill>
                <a:latin typeface="Oswald Ligh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Году семьи в Российской Федерации</a:t>
            </a:r>
            <a:endParaRPr lang="ru-RU" sz="4000" dirty="0">
              <a:solidFill>
                <a:srgbClr val="00679C"/>
              </a:solidFill>
              <a:effectLst/>
              <a:latin typeface="Oswald Light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94869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Oswald Ligh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Архивный отдел управления культуры Администрации города Ханты-Мансийска</a:t>
            </a:r>
            <a:endParaRPr lang="en-US" dirty="0" smtClean="0">
              <a:solidFill>
                <a:schemeClr val="bg1"/>
              </a:solidFill>
              <a:effectLst/>
              <a:latin typeface="Oswald Light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Oswald Ligh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solidFill>
                <a:schemeClr val="bg1"/>
              </a:solidFill>
              <a:effectLst/>
              <a:latin typeface="Oswald Light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71500"/>
            <a:ext cx="8066497" cy="6248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913342"/>
            <a:ext cx="8188452" cy="57946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599" y="7200900"/>
            <a:ext cx="8066497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Д.38,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Супруги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Молоковы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Борис Григорьевич и Марфа Павловна </a:t>
            </a:r>
            <a:b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 сыном Владимиром, 1955 год</a:t>
            </a:r>
            <a:endParaRPr lang="ru-RU" sz="2400" dirty="0">
              <a:solidFill>
                <a:srgbClr val="00679C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72600" y="1603919"/>
            <a:ext cx="8188452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Д.40,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Супруги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Молоковы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Борис Григорьевич и Марфа Павловна с детьми (общая фотография). Верхний ряд – сын Владимир. Нижний ряд слева направо – сыновья Анатолий, Александр, </a:t>
            </a:r>
            <a:b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Григорий и дочь Елена, 1962 год</a:t>
            </a:r>
            <a:endParaRPr lang="ru-RU" sz="2400" dirty="0">
              <a:solidFill>
                <a:srgbClr val="00679C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6556" y="0"/>
            <a:ext cx="14601825" cy="10287000"/>
            <a:chOff x="3686556" y="0"/>
            <a:chExt cx="1460182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6522" y="0"/>
              <a:ext cx="1030147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556" y="6258305"/>
              <a:ext cx="5313425" cy="20871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58800" y="3485260"/>
            <a:ext cx="9173845" cy="357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0000"/>
              </a:lnSpc>
              <a:spcBef>
                <a:spcPts val="100"/>
              </a:spcBef>
              <a:tabLst>
                <a:tab pos="3691254" algn="l"/>
                <a:tab pos="4201795" algn="l"/>
              </a:tabLst>
            </a:pP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«Семья</a:t>
            </a:r>
            <a:r>
              <a:rPr sz="4500" b="1" spc="-30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—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 это</a:t>
            </a:r>
            <a:r>
              <a:rPr sz="4500" b="1" spc="-10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не</a:t>
            </a:r>
            <a:r>
              <a:rPr sz="4500" b="1" spc="-20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просто</a:t>
            </a:r>
            <a:r>
              <a:rPr sz="4500" b="1" spc="-15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основа </a:t>
            </a:r>
            <a:r>
              <a:rPr sz="4500" b="1" spc="-1235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государства	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и	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общества, это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 духовное явление, основа </a:t>
            </a:r>
            <a:r>
              <a:rPr sz="4500" b="1" spc="5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нравственности»</a:t>
            </a:r>
            <a:endParaRPr sz="4500" dirty="0">
              <a:latin typeface="Arial"/>
              <a:cs typeface="Arial"/>
            </a:endParaRPr>
          </a:p>
          <a:p>
            <a:pPr marL="12700">
              <a:lnSpc>
                <a:spcPts val="4160"/>
              </a:lnSpc>
            </a:pPr>
            <a:r>
              <a:rPr sz="3750" dirty="0">
                <a:solidFill>
                  <a:srgbClr val="0E6DA2"/>
                </a:solidFill>
                <a:latin typeface="Microsoft Sans Serif"/>
                <a:cs typeface="Microsoft Sans Serif"/>
              </a:rPr>
              <a:t>В.</a:t>
            </a:r>
            <a:r>
              <a:rPr sz="3750" spc="5" dirty="0">
                <a:solidFill>
                  <a:srgbClr val="0E6DA2"/>
                </a:solidFill>
                <a:latin typeface="Microsoft Sans Serif"/>
                <a:cs typeface="Microsoft Sans Serif"/>
              </a:rPr>
              <a:t> </a:t>
            </a:r>
            <a:r>
              <a:rPr sz="3750" dirty="0">
                <a:solidFill>
                  <a:srgbClr val="0E6DA2"/>
                </a:solidFill>
                <a:latin typeface="Microsoft Sans Serif"/>
                <a:cs typeface="Microsoft Sans Serif"/>
              </a:rPr>
              <a:t>В. </a:t>
            </a:r>
            <a:r>
              <a:rPr sz="3750" spc="-10" dirty="0">
                <a:solidFill>
                  <a:srgbClr val="0E6DA2"/>
                </a:solidFill>
                <a:latin typeface="Microsoft Sans Serif"/>
                <a:cs typeface="Microsoft Sans Serif"/>
              </a:rPr>
              <a:t>Путин</a:t>
            </a:r>
            <a:endParaRPr sz="37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3900"/>
            <a:ext cx="5591952" cy="7391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06" y="2710509"/>
            <a:ext cx="8681412" cy="53884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90600" y="8343900"/>
            <a:ext cx="559195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Оп.1, Д.115,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Семья </a:t>
            </a:r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Сосуновых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Сидит слева </a:t>
            </a:r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Кайгородова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Сосунова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Лидия Павловна, 08.04.1954 г.</a:t>
            </a:r>
            <a:endParaRPr lang="ru-RU" sz="2400" dirty="0">
              <a:solidFill>
                <a:schemeClr val="bg1"/>
              </a:solidFill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5212" y="8327571"/>
            <a:ext cx="8382000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Оп.1, Д.116,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Кайгородова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Сосунова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Лидия Павловна с новорожденным сыном Сергеем в родильном отделении, 02.10.1955 г.</a:t>
            </a:r>
            <a:endParaRPr lang="ru-RU" sz="2400" dirty="0">
              <a:solidFill>
                <a:schemeClr val="bg1"/>
              </a:solidFill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42900"/>
            <a:ext cx="7386827" cy="5638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467100"/>
            <a:ext cx="9801196" cy="62890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720" y="6210300"/>
            <a:ext cx="7651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, Оп.1, Д.176, Л.1 </a:t>
            </a:r>
          </a:p>
          <a:p>
            <a:pPr algn="ctr"/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Молодая семья студентов Москвиных Виктора Александровича и Екатерины Ивановны (в девичестве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Кайгородовой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) </a:t>
            </a:r>
            <a:b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на дне рождения подруги, апрель 1975 года</a:t>
            </a:r>
            <a:endParaRPr lang="ru-RU" sz="2400" dirty="0">
              <a:solidFill>
                <a:srgbClr val="00679C"/>
              </a:solidFill>
              <a:latin typeface="Oswald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10612" y="2019300"/>
            <a:ext cx="986778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Оп.1, Д.186, Л.1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Братья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Кайгородовы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Сергей и Владимир, работники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Ляминской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ремонтно-эксплуатационной базы флота, 1970-е-1980-е годы</a:t>
            </a:r>
            <a:endParaRPr lang="ru-RU" sz="2400" dirty="0">
              <a:solidFill>
                <a:srgbClr val="00679C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9099"/>
            <a:ext cx="8368083" cy="56388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390900"/>
            <a:ext cx="8644128" cy="64648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199" y="6361192"/>
            <a:ext cx="8368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Oswald" pitchFamily="2" charset="-52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</a:rPr>
              <a:t>, Оп.1, Д.226, Л.1</a:t>
            </a:r>
            <a:br>
              <a:rPr lang="ru-RU" sz="2400" dirty="0" smtClean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</a:rPr>
              <a:t>Участник ВОВ Панов Иван Николаевич с супругой </a:t>
            </a:r>
            <a:br>
              <a:rPr lang="ru-RU" sz="2400" dirty="0" smtClean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sz="2400" dirty="0" smtClean="0">
                <a:solidFill>
                  <a:schemeClr val="bg1"/>
                </a:solidFill>
                <a:latin typeface="Oswald" pitchFamily="2" charset="-52"/>
              </a:rPr>
              <a:t>Пановой Ниной Семеновной, 1950-е годы</a:t>
            </a:r>
            <a:r>
              <a:rPr lang="ru-RU" sz="2400" dirty="0">
                <a:solidFill>
                  <a:schemeClr val="bg1"/>
                </a:solidFill>
                <a:latin typeface="Oswald" pitchFamily="2" charset="-52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90532" y="1943100"/>
            <a:ext cx="790346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Оп.1, Д.227,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Семья Пановых. Слева направо Слава, Иван Николаевич, Галя, Нина Семеновна, Женя, 1950-е годы </a:t>
            </a:r>
            <a:endParaRPr lang="ru-RU" sz="2400" dirty="0">
              <a:solidFill>
                <a:schemeClr val="bg1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"/>
            <a:ext cx="9443260" cy="6553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235262"/>
            <a:ext cx="7857744" cy="56504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0630" y="7200900"/>
            <a:ext cx="9144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Оп.1, Д.238,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Семья Пановых. Слева направо 1-й ряд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Тася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Панова, </a:t>
            </a:r>
            <a:b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Бронникова Александра Тимофеевна, 1960-е годы</a:t>
            </a:r>
            <a:endParaRPr lang="ru-RU" sz="2400" dirty="0">
              <a:solidFill>
                <a:srgbClr val="00679C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13600" y="2857500"/>
            <a:ext cx="7499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, Оп.1, Д.241, Л.1</a:t>
            </a:r>
          </a:p>
          <a:p>
            <a:pPr algn="ctr"/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Супруги Пановы с мамой Ивана Николаевича – </a:t>
            </a:r>
            <a:b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</a:rPr>
              <a:t>Пановой Прасковьей Устиновной (в центре), октябрь 1961 года</a:t>
            </a:r>
            <a:endParaRPr lang="ru-RU" sz="2400" dirty="0">
              <a:solidFill>
                <a:srgbClr val="00679C"/>
              </a:solidFill>
              <a:latin typeface="Oswa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2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3" y="495300"/>
            <a:ext cx="5678280" cy="75691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32" y="495300"/>
            <a:ext cx="5598208" cy="75691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819132" y="8226790"/>
            <a:ext cx="559820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Д.7,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Салмин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Федор Васильевич с сыном Николаем 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 время прогулки, 31.01.1966 г.</a:t>
            </a:r>
            <a:endParaRPr lang="ru-RU" sz="2400" dirty="0">
              <a:solidFill>
                <a:schemeClr val="bg1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7024" y="8226790"/>
            <a:ext cx="621051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Д.8,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Супруги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Салмины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Федор Васильевич и Мария Михайловна с детьми (общая фотография). Верхний ряд – Николай, нижний ряд – Любовь, 1966 год</a:t>
            </a:r>
            <a:endParaRPr lang="ru-RU" sz="2400" dirty="0">
              <a:solidFill>
                <a:schemeClr val="bg1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376090"/>
            <a:ext cx="8433816" cy="55560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7700"/>
            <a:ext cx="7547668" cy="5105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16429" y="6134100"/>
            <a:ext cx="7413171" cy="164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Д.16,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Салмины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Федор Васильевич и Николай Федорович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 время празднования дня рождения Николая Федоровича, 08.07.1996 г.</a:t>
            </a:r>
            <a:endParaRPr lang="ru-RU" sz="2400" dirty="0">
              <a:solidFill>
                <a:srgbClr val="00679C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22308" y="1866900"/>
            <a:ext cx="8229600" cy="2436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Д.15,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Общая семейная фотография. Верхний ряд слева направо – зять Н.Ф.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Салмина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Фофенгут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Владимир, его приемный сын Алексей,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Салмин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Николай Федорович. Нижний ряд слева направо – дочь З.П.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Салминой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Фофенгут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Елена Юрьевна, ее дети Кристина и Евгений, </a:t>
            </a:r>
            <a:r>
              <a:rPr lang="ru-RU" sz="2400" dirty="0" err="1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Салмина</a:t>
            </a:r>
            <a:r>
              <a:rPr lang="ru-RU" sz="2400" dirty="0" smtClean="0">
                <a:solidFill>
                  <a:srgbClr val="00679C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Зинаида Петровна, март 1995 года</a:t>
            </a:r>
            <a:endParaRPr lang="ru-RU" sz="2400" dirty="0">
              <a:solidFill>
                <a:srgbClr val="00679C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1"/>
            <a:ext cx="7847994" cy="6781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65" y="4076700"/>
            <a:ext cx="8709459" cy="58102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1477" y="7353300"/>
            <a:ext cx="773460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Д.29,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Куклина Федора Семеновна с детьми (общая фотография). Дети слева направо – Геннадий Иванович,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Маина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Ивановна, Виталий Иванович, Валентина Ивановна, Лахтина Нина Петровна, 1947 год</a:t>
            </a:r>
            <a:endParaRPr lang="ru-RU" sz="2400" dirty="0">
              <a:solidFill>
                <a:schemeClr val="bg1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4265" y="2705100"/>
            <a:ext cx="870946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Фотофонд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Оп.5, Д.35, Л.1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Супруги Куклины Виталий Иванович и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Феоктиста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Андреевна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Oswa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 время празднования 65-летия со Дня Победы, 09.05.2010 г.</a:t>
            </a:r>
            <a:endParaRPr lang="ru-RU" sz="2400" dirty="0">
              <a:solidFill>
                <a:schemeClr val="bg1"/>
              </a:solidFill>
              <a:effectLst/>
              <a:latin typeface="Oswa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417</Words>
  <Application>Microsoft Office PowerPoint</Application>
  <PresentationFormat>Произвольный</PresentationFormat>
  <Paragraphs>42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Microsoft Sans Serif</vt:lpstr>
      <vt:lpstr>Oswald</vt:lpstr>
      <vt:lpstr>Oswald Light</vt:lpstr>
      <vt:lpstr>Oswald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Ишеков</dc:creator>
  <cp:lastModifiedBy>Уколова Анна Владимировна</cp:lastModifiedBy>
  <cp:revision>8</cp:revision>
  <dcterms:created xsi:type="dcterms:W3CDTF">2024-07-03T09:43:36Z</dcterms:created>
  <dcterms:modified xsi:type="dcterms:W3CDTF">2024-07-03T11:24:18Z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Acrobat PDFMaker 24 для PowerPoint</vt:lpwstr>
  </property>
  <property fmtid="{D5CDD505-2E9C-101B-9397-08002B2CF9AE}" pid="4" name="LastSaved">
    <vt:filetime>2024-07-03T00:00:00Z</vt:filetime>
  </property>
</Properties>
</file>