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11AF"/>
    <a:srgbClr val="1418AC"/>
    <a:srgbClr val="CC00FF"/>
    <a:srgbClr val="B686DA"/>
    <a:srgbClr val="FF6600"/>
    <a:srgbClr val="EBE3E3"/>
    <a:srgbClr val="CBD6ED"/>
    <a:srgbClr val="2C47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4E0D6-1583-49EF-8501-8A1035963654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6C451-2580-462F-917C-2F9B183A3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252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6628-0E8B-4E00-8098-6C203AED5F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ECD27-89F1-439D-8405-B110BE9539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18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6628-0E8B-4E00-8098-6C203AED5F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ECD27-89F1-439D-8405-B110BE9539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658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6628-0E8B-4E00-8098-6C203AED5F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ECD27-89F1-439D-8405-B110BE9539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456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6628-0E8B-4E00-8098-6C203AED5F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ECD27-89F1-439D-8405-B110BE9539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68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6628-0E8B-4E00-8098-6C203AED5F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ECD27-89F1-439D-8405-B110BE9539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919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6628-0E8B-4E00-8098-6C203AED5F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ECD27-89F1-439D-8405-B110BE9539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286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6628-0E8B-4E00-8098-6C203AED5F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ECD27-89F1-439D-8405-B110BE9539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6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6628-0E8B-4E00-8098-6C203AED5F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ECD27-89F1-439D-8405-B110BE9539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044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6628-0E8B-4E00-8098-6C203AED5F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ECD27-89F1-439D-8405-B110BE9539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4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6628-0E8B-4E00-8098-6C203AED5F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ECD27-89F1-439D-8405-B110BE9539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68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6628-0E8B-4E00-8098-6C203AED5F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ECD27-89F1-439D-8405-B110BE9539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38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CC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56628-0E8B-4E00-8098-6C203AED5F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ECD27-89F1-439D-8405-B110BE9539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58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19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73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60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09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49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5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16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7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69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05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3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2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87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13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51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73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02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7912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2429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Ближайшие 5 лет — стратегическое «окно возможностей», которое необходимо использовать</dc:title>
  <dc:creator>Психолог 1</dc:creator>
  <cp:lastModifiedBy>Михаил Александрович Кузьменко</cp:lastModifiedBy>
  <cp:revision>266</cp:revision>
  <cp:lastPrinted>2017-12-19T07:56:20Z</cp:lastPrinted>
  <dcterms:created xsi:type="dcterms:W3CDTF">2016-05-16T06:56:53Z</dcterms:created>
  <dcterms:modified xsi:type="dcterms:W3CDTF">2022-11-25T07:39:20Z</dcterms:modified>
</cp:coreProperties>
</file>