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13452">
            <a:off x="875691" y="663077"/>
            <a:ext cx="9755187" cy="21946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«От  поколения к  поколению – </a:t>
            </a:r>
            <a:br>
              <a:rPr lang="ru-RU" sz="5400" dirty="0" smtClean="0"/>
            </a:br>
            <a:r>
              <a:rPr lang="ru-RU" sz="5400" dirty="0" smtClean="0"/>
              <a:t>от  сердца  к  сердцу»</a:t>
            </a:r>
            <a:br>
              <a:rPr lang="ru-RU" sz="5400" dirty="0" smtClean="0"/>
            </a:b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884633" y="2803494"/>
            <a:ext cx="9755187" cy="1868391"/>
          </a:xfrm>
        </p:spPr>
        <p:txBody>
          <a:bodyPr/>
          <a:lstStyle/>
          <a:p>
            <a:pPr algn="ctr"/>
            <a:r>
              <a:rPr lang="ru-RU" dirty="0" smtClean="0"/>
              <a:t>опыт  организации  Акции  дарения архивным отделом управления культуры администрации </a:t>
            </a:r>
          </a:p>
          <a:p>
            <a:pPr algn="ctr"/>
            <a:r>
              <a:rPr lang="ru-RU" dirty="0" smtClean="0"/>
              <a:t>Города  Ханты-Мансийска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407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331" y="476794"/>
            <a:ext cx="10396882" cy="115814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Приняты документы личного происхождения участников Великой Отечественной войны и тружеников тыла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900" dirty="0" smtClean="0"/>
              <a:t>Бардина  Павла  Михайловича                              </a:t>
            </a:r>
          </a:p>
          <a:p>
            <a:pPr>
              <a:lnSpc>
                <a:spcPct val="100000"/>
              </a:lnSpc>
            </a:pPr>
            <a:r>
              <a:rPr lang="ru-RU" sz="1900" dirty="0" smtClean="0"/>
              <a:t>Бернштейна  </a:t>
            </a:r>
            <a:r>
              <a:rPr lang="ru-RU" sz="1900" dirty="0" err="1" smtClean="0"/>
              <a:t>ефима</a:t>
            </a:r>
            <a:r>
              <a:rPr lang="ru-RU" sz="1900" dirty="0" smtClean="0"/>
              <a:t>  </a:t>
            </a:r>
            <a:r>
              <a:rPr lang="ru-RU" sz="1900" dirty="0" err="1" smtClean="0"/>
              <a:t>иосифовича</a:t>
            </a:r>
            <a:endParaRPr lang="ru-RU" sz="1900" dirty="0" smtClean="0"/>
          </a:p>
          <a:p>
            <a:pPr>
              <a:lnSpc>
                <a:spcPct val="100000"/>
              </a:lnSpc>
            </a:pPr>
            <a:r>
              <a:rPr lang="ru-RU" sz="1900" dirty="0" smtClean="0"/>
              <a:t>Вторушина  Василия  Павловича                      </a:t>
            </a:r>
          </a:p>
          <a:p>
            <a:pPr>
              <a:lnSpc>
                <a:spcPct val="100000"/>
              </a:lnSpc>
            </a:pPr>
            <a:r>
              <a:rPr lang="ru-RU" sz="1900" dirty="0" smtClean="0"/>
              <a:t>Вторушиной  Анна Васильевна</a:t>
            </a:r>
            <a:endParaRPr lang="ru-RU" sz="1900"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ru-RU" sz="1900" dirty="0" smtClean="0"/>
              <a:t>Зырянова  </a:t>
            </a:r>
            <a:r>
              <a:rPr lang="ru-RU" sz="1900" dirty="0" err="1" smtClean="0"/>
              <a:t>андрея</a:t>
            </a:r>
            <a:r>
              <a:rPr lang="ru-RU" sz="1900" dirty="0" smtClean="0"/>
              <a:t>  </a:t>
            </a:r>
            <a:r>
              <a:rPr lang="ru-RU" sz="1900" dirty="0" err="1" smtClean="0"/>
              <a:t>петровича</a:t>
            </a:r>
            <a:r>
              <a:rPr lang="ru-RU" sz="1900" dirty="0" smtClean="0"/>
              <a:t>                               </a:t>
            </a:r>
          </a:p>
          <a:p>
            <a:pPr>
              <a:lnSpc>
                <a:spcPct val="100000"/>
              </a:lnSpc>
            </a:pPr>
            <a:r>
              <a:rPr lang="ru-RU" sz="1900" dirty="0" smtClean="0"/>
              <a:t>Иваницкой  Марии  </a:t>
            </a:r>
            <a:r>
              <a:rPr lang="ru-RU" sz="1900" dirty="0" err="1" smtClean="0"/>
              <a:t>степановны</a:t>
            </a:r>
            <a:endParaRPr lang="ru-RU" sz="1900" dirty="0" smtClean="0"/>
          </a:p>
          <a:p>
            <a:pPr>
              <a:lnSpc>
                <a:spcPct val="100000"/>
              </a:lnSpc>
            </a:pPr>
            <a:r>
              <a:rPr lang="ru-RU" sz="1900" dirty="0" smtClean="0"/>
              <a:t>Костина  </a:t>
            </a:r>
            <a:r>
              <a:rPr lang="ru-RU" sz="1900" dirty="0" err="1" smtClean="0"/>
              <a:t>михаила</a:t>
            </a:r>
            <a:r>
              <a:rPr lang="ru-RU" sz="1900" dirty="0" smtClean="0"/>
              <a:t>   Петровича</a:t>
            </a:r>
            <a:endParaRPr lang="ru-RU" sz="19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6268291" y="2063395"/>
            <a:ext cx="5086538" cy="3311189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/>
              <a:t>Кайгородовой</a:t>
            </a:r>
            <a:r>
              <a:rPr lang="ru-RU" dirty="0"/>
              <a:t> </a:t>
            </a:r>
            <a:r>
              <a:rPr lang="ru-RU" dirty="0" smtClean="0"/>
              <a:t> Лидии  Петровны</a:t>
            </a:r>
            <a:endParaRPr lang="ru-RU" dirty="0"/>
          </a:p>
          <a:p>
            <a:r>
              <a:rPr lang="ru-RU" dirty="0" err="1" smtClean="0"/>
              <a:t>Ленивцева</a:t>
            </a:r>
            <a:r>
              <a:rPr lang="ru-RU" dirty="0" smtClean="0"/>
              <a:t>  Алексея  Андреевича    </a:t>
            </a:r>
          </a:p>
          <a:p>
            <a:r>
              <a:rPr lang="ru-RU" dirty="0" err="1" smtClean="0"/>
              <a:t>Магрычева</a:t>
            </a:r>
            <a:r>
              <a:rPr lang="ru-RU" dirty="0" smtClean="0"/>
              <a:t>  </a:t>
            </a:r>
            <a:r>
              <a:rPr lang="ru-RU" dirty="0" err="1" smtClean="0"/>
              <a:t>ивана</a:t>
            </a:r>
            <a:r>
              <a:rPr lang="ru-RU" dirty="0" smtClean="0"/>
              <a:t>  </a:t>
            </a:r>
            <a:r>
              <a:rPr lang="ru-RU" dirty="0" err="1" smtClean="0"/>
              <a:t>степановича</a:t>
            </a:r>
            <a:r>
              <a:rPr lang="ru-RU" dirty="0" smtClean="0"/>
              <a:t>   </a:t>
            </a:r>
          </a:p>
          <a:p>
            <a:r>
              <a:rPr lang="ru-RU" dirty="0" err="1" smtClean="0"/>
              <a:t>Плошкарева</a:t>
            </a:r>
            <a:r>
              <a:rPr lang="ru-RU" dirty="0" smtClean="0"/>
              <a:t>  Григория  Степановича   </a:t>
            </a:r>
          </a:p>
          <a:p>
            <a:r>
              <a:rPr lang="ru-RU" dirty="0" smtClean="0"/>
              <a:t>Шевелева  </a:t>
            </a:r>
            <a:r>
              <a:rPr lang="ru-RU" dirty="0" err="1" smtClean="0"/>
              <a:t>ивана</a:t>
            </a:r>
            <a:r>
              <a:rPr lang="ru-RU" dirty="0" smtClean="0"/>
              <a:t>  </a:t>
            </a:r>
            <a:r>
              <a:rPr lang="ru-RU" dirty="0" err="1" smtClean="0"/>
              <a:t>зиновьевича</a:t>
            </a:r>
            <a:r>
              <a:rPr lang="ru-RU" dirty="0" smtClean="0"/>
              <a:t>   </a:t>
            </a:r>
          </a:p>
          <a:p>
            <a:r>
              <a:rPr lang="ru-RU" dirty="0" err="1" smtClean="0"/>
              <a:t>Щеткина</a:t>
            </a:r>
            <a:r>
              <a:rPr lang="ru-RU" dirty="0" smtClean="0"/>
              <a:t>  </a:t>
            </a:r>
            <a:r>
              <a:rPr lang="ru-RU" dirty="0" err="1" smtClean="0"/>
              <a:t>ивана</a:t>
            </a:r>
            <a:r>
              <a:rPr lang="ru-RU" dirty="0" smtClean="0"/>
              <a:t>  </a:t>
            </a:r>
            <a:r>
              <a:rPr lang="ru-RU" dirty="0" err="1" smtClean="0"/>
              <a:t>яковлевича</a:t>
            </a:r>
            <a:endParaRPr lang="ru-RU" dirty="0"/>
          </a:p>
          <a:p>
            <a:r>
              <a:rPr lang="ru-RU" dirty="0" err="1" smtClean="0"/>
              <a:t>шуревского</a:t>
            </a:r>
            <a:r>
              <a:rPr lang="ru-RU" dirty="0" smtClean="0"/>
              <a:t>  </a:t>
            </a:r>
            <a:r>
              <a:rPr lang="ru-RU" dirty="0" err="1" smtClean="0"/>
              <a:t>никиты</a:t>
            </a:r>
            <a:r>
              <a:rPr lang="ru-RU" dirty="0" smtClean="0"/>
              <a:t>  </a:t>
            </a:r>
            <a:r>
              <a:rPr lang="ru-RU" dirty="0" err="1" smtClean="0"/>
              <a:t>ивановича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          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307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625" y="450669"/>
            <a:ext cx="10396882" cy="1151965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/>
              <a:t>Участие в реализации проекта</a:t>
            </a:r>
            <a:br>
              <a:rPr lang="ru-RU" sz="4000" dirty="0" smtClean="0"/>
            </a:br>
            <a:r>
              <a:rPr lang="ru-RU" sz="4000" dirty="0" smtClean="0"/>
              <a:t> </a:t>
            </a:r>
            <a:r>
              <a:rPr lang="ru-RU" sz="4000" dirty="0"/>
              <a:t>«Дорога памяти»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79179" y="2111390"/>
            <a:ext cx="506563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«Дорога памяти» реализуется Министерством обороны Российской Федерации в рамках </a:t>
            </a:r>
            <a:r>
              <a:rPr lang="ru-RU" sz="2000" b="1" dirty="0" smtClean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утвержденного </a:t>
            </a:r>
            <a:r>
              <a:rPr lang="ru-RU" sz="2000" b="1" dirty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Президентом РФ перечня поручений по совершенствованию мер, </a:t>
            </a:r>
            <a:r>
              <a:rPr lang="ru-RU" sz="2000" b="1" dirty="0" smtClean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направленных </a:t>
            </a:r>
            <a:r>
              <a:rPr lang="ru-RU" sz="2000" b="1" dirty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увековечение памяти погибших при защите Отечества.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«Дорога </a:t>
            </a:r>
            <a:r>
              <a:rPr lang="ru-RU" sz="2000" b="1" dirty="0" smtClean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памяти» – это  общедоступная </a:t>
            </a:r>
            <a:r>
              <a:rPr lang="ru-RU" sz="2000" b="1" dirty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единая база данных </a:t>
            </a:r>
            <a:r>
              <a:rPr lang="ru-RU" sz="2000" b="1" dirty="0" smtClean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каждом участнике Великой Отечественной войны.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4" y="2008940"/>
            <a:ext cx="6246235" cy="327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9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896" y="433961"/>
            <a:ext cx="5617085" cy="31583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4565" y="3814355"/>
            <a:ext cx="113777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200" b="1" dirty="0" smtClean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200" b="1" dirty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«Дорога памяти» </a:t>
            </a:r>
            <a:r>
              <a:rPr lang="ru-RU" sz="2200" b="1" dirty="0" smtClean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нашел свое продолжение в </a:t>
            </a:r>
            <a:r>
              <a:rPr lang="ru-RU" sz="2200" b="1" dirty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 крупнейшего памятника 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200" b="1" dirty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именами и портретами героев Великой Отечественной войны 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200" b="1" dirty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военно-патриотического парка культуры и отдыха «Патриот», 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200" b="1" dirty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200" b="1" dirty="0" smtClean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построен </a:t>
            </a:r>
            <a:r>
              <a:rPr lang="ru-RU" sz="2200" b="1" dirty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Главный храм Вооруженных Сил </a:t>
            </a:r>
            <a:r>
              <a:rPr lang="ru-RU" sz="2200" b="1" dirty="0" smtClean="0">
                <a:solidFill>
                  <a:srgbClr val="4A442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13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584199" y="618067"/>
            <a:ext cx="10625668" cy="47656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Специалистами архивного отдела по собственной инициативе оказана помощь сотрудникам военного комиссариата города  Ханты-Мансийска и района, а также </a:t>
            </a:r>
            <a:r>
              <a:rPr lang="ru-RU" dirty="0"/>
              <a:t>гражданам по размещению на портале </a:t>
            </a:r>
            <a:r>
              <a:rPr lang="ru-RU" dirty="0">
                <a:solidFill>
                  <a:schemeClr val="accent1"/>
                </a:solidFill>
              </a:rPr>
              <a:t>«Память народа» </a:t>
            </a:r>
            <a:r>
              <a:rPr lang="ru-RU" dirty="0"/>
              <a:t>сведений о родственниках – участниках Великой Отечественной войны.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итоге архивный отдел в свои фонды получил дополнительные документы об участниках войны, </a:t>
            </a:r>
            <a:r>
              <a:rPr lang="ru-RU" dirty="0" smtClean="0"/>
              <a:t> </a:t>
            </a:r>
            <a:r>
              <a:rPr lang="ru-RU" dirty="0"/>
              <a:t>обратившимся гражданам оказана помощь в увековечении памяти о родственниках.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Всего </a:t>
            </a:r>
            <a:r>
              <a:rPr lang="ru-RU" dirty="0"/>
              <a:t>было размещено на портале «Память народа» </a:t>
            </a:r>
            <a:r>
              <a:rPr lang="ru-RU" dirty="0">
                <a:solidFill>
                  <a:schemeClr val="accent1"/>
                </a:solidFill>
              </a:rPr>
              <a:t>83 фотографии и информации </a:t>
            </a:r>
            <a:r>
              <a:rPr lang="ru-RU" dirty="0"/>
              <a:t>об участниках </a:t>
            </a:r>
            <a:r>
              <a:rPr lang="ru-RU" dirty="0" smtClean="0"/>
              <a:t>великой отечественной войны</a:t>
            </a:r>
            <a:r>
              <a:rPr lang="ru-RU" dirty="0"/>
              <a:t>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280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1318" y="4089400"/>
            <a:ext cx="10490015" cy="115196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Акция дарения продолжится в 2021 году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70466" y="485339"/>
            <a:ext cx="103208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Материалы, которые поступили на хранение в архивный отдел по итогам проведения акции дарения, были включены в фонд коллекции документов участников Великой Отечественной войны 1941-1945 годов и тружеников тылы;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использованы </a:t>
            </a:r>
            <a:r>
              <a:rPr lang="ru-RU" sz="2400" dirty="0"/>
              <a:t>при подготовке школьных уроков «Они вернулись с Победой»; </a:t>
            </a:r>
            <a:r>
              <a:rPr lang="ru-RU" sz="2400" dirty="0" smtClean="0"/>
              <a:t>архивных </a:t>
            </a:r>
            <a:r>
              <a:rPr lang="ru-RU" sz="2400" dirty="0"/>
              <a:t>выставок «Навечно в памяти народной», «Листая страницы великой Победы», «Сберегая жизни»; в цикле информаций в социальных сетях «Они сражались за Родину</a:t>
            </a:r>
            <a:r>
              <a:rPr lang="ru-RU" sz="2400" dirty="0" smtClean="0"/>
              <a:t>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39657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221" y="333103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/>
              <a:t>Виды информирования граждан</a:t>
            </a:r>
            <a:endParaRPr lang="ru-RU" sz="49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1" y="1619795"/>
            <a:ext cx="10394707" cy="4271554"/>
          </a:xfrm>
        </p:spPr>
        <p:txBody>
          <a:bodyPr>
            <a:normAutofit fontScale="32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6200" dirty="0" smtClean="0"/>
              <a:t>Публикация Объявлений </a:t>
            </a:r>
            <a:r>
              <a:rPr lang="ru-RU" sz="6200" dirty="0"/>
              <a:t>о проведении акции дарения в средствах массовой информации, на официальном информационном портале органов местного </a:t>
            </a:r>
            <a:r>
              <a:rPr lang="ru-RU" sz="6200" dirty="0" smtClean="0"/>
              <a:t>самоуправления;</a:t>
            </a:r>
          </a:p>
          <a:p>
            <a:r>
              <a:rPr lang="ru-RU" sz="6200" dirty="0" smtClean="0"/>
              <a:t>Направление  Информационных писем </a:t>
            </a:r>
            <a:r>
              <a:rPr lang="ru-RU" sz="6200" dirty="0"/>
              <a:t>В </a:t>
            </a:r>
            <a:r>
              <a:rPr lang="ru-RU" sz="6200" dirty="0" smtClean="0"/>
              <a:t> </a:t>
            </a:r>
            <a:r>
              <a:rPr lang="ru-RU" sz="6200" dirty="0"/>
              <a:t>организации </a:t>
            </a:r>
            <a:r>
              <a:rPr lang="ru-RU" sz="6200" dirty="0" smtClean="0"/>
              <a:t>города об условиях проведения акции;</a:t>
            </a:r>
          </a:p>
          <a:p>
            <a:r>
              <a:rPr lang="ru-RU" sz="6200" dirty="0" smtClean="0"/>
              <a:t>Встречи с представителями общественных организаций, объединений;</a:t>
            </a:r>
          </a:p>
          <a:p>
            <a:r>
              <a:rPr lang="ru-RU" sz="6200" dirty="0" smtClean="0"/>
              <a:t>Встречи с сотрудниками военного комиссариата  города  Ханты-Мансийска  и  района;</a:t>
            </a:r>
          </a:p>
          <a:p>
            <a:r>
              <a:rPr lang="ru-RU" sz="6200" dirty="0" smtClean="0"/>
              <a:t>Встреча с участниками </a:t>
            </a:r>
            <a:r>
              <a:rPr lang="ru-RU" sz="6200" dirty="0"/>
              <a:t>городского молодежного форума «Ханты-Мансийск – территория добра»</a:t>
            </a:r>
            <a:endParaRPr lang="ru-RU" sz="6200" dirty="0" smtClean="0"/>
          </a:p>
          <a:p>
            <a:pPr marL="0" indent="0">
              <a:buNone/>
            </a:pPr>
            <a:endParaRPr lang="ru-RU" sz="6200" dirty="0" smtClean="0"/>
          </a:p>
          <a:p>
            <a:endParaRPr lang="ru-RU" sz="5000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50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811" y="364958"/>
            <a:ext cx="10457041" cy="966537"/>
          </a:xfrm>
        </p:spPr>
        <p:txBody>
          <a:bodyPr>
            <a:normAutofit/>
          </a:bodyPr>
          <a:lstStyle/>
          <a:p>
            <a:pPr algn="ctr"/>
            <a:r>
              <a:rPr lang="ru-RU" sz="4900" dirty="0" err="1" smtClean="0"/>
              <a:t>Ударцев</a:t>
            </a:r>
            <a:r>
              <a:rPr lang="ru-RU" sz="4900" dirty="0" smtClean="0"/>
              <a:t>  </a:t>
            </a:r>
            <a:r>
              <a:rPr lang="ru-RU" sz="4900" dirty="0" err="1" smtClean="0"/>
              <a:t>Киприян</a:t>
            </a:r>
            <a:r>
              <a:rPr lang="ru-RU" sz="4900" dirty="0" smtClean="0"/>
              <a:t>  Никитич </a:t>
            </a:r>
            <a:endParaRPr lang="ru-RU" sz="49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026" y="2133817"/>
            <a:ext cx="1962912" cy="2584704"/>
          </a:xfrm>
          <a:ln w="12700"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149" y="1698388"/>
            <a:ext cx="2488219" cy="34555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58" y="1706894"/>
            <a:ext cx="2582733" cy="34385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36" y="2095195"/>
            <a:ext cx="2831128" cy="3466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8" y="1641005"/>
            <a:ext cx="2414144" cy="32218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1660" y="4862850"/>
            <a:ext cx="2310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Ланкевич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Варвара Никитична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4990" y="4755128"/>
            <a:ext cx="188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Ударцев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Киприян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Никитич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4190" y="5213066"/>
            <a:ext cx="2418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Ударцевых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31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876" y="336414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Тюльканов</a:t>
            </a:r>
            <a:r>
              <a:rPr lang="ru-RU" dirty="0" smtClean="0"/>
              <a:t>  Александр  Николаевич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695" y="1724963"/>
            <a:ext cx="4975225" cy="353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2198" y="4494739"/>
            <a:ext cx="3275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Тюльканов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Александрович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97" y="2029188"/>
            <a:ext cx="3275346" cy="24598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954" y="1566864"/>
            <a:ext cx="2014834" cy="29221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805" y="2029188"/>
            <a:ext cx="3539765" cy="23697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747954" y="4567525"/>
            <a:ext cx="2014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Тюльканов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Николаевич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2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8" y="898206"/>
            <a:ext cx="2189163" cy="3309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528" y="4280332"/>
            <a:ext cx="2081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Тюльканов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А.Н. с товарищем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146" y="497066"/>
            <a:ext cx="30384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96" y="497066"/>
            <a:ext cx="2509273" cy="1890455"/>
          </a:xfrm>
        </p:spPr>
      </p:pic>
      <p:sp>
        <p:nvSpPr>
          <p:cNvPr id="9" name="TextBox 8"/>
          <p:cNvSpPr txBox="1"/>
          <p:nvPr/>
        </p:nvSpPr>
        <p:spPr>
          <a:xfrm>
            <a:off x="5965076" y="343301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Письма с фронта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31" y="1470894"/>
            <a:ext cx="3260557" cy="179517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875" y="3142589"/>
            <a:ext cx="3467214" cy="227548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67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886" y="389021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4800" dirty="0" err="1" smtClean="0"/>
              <a:t>Кайгородов</a:t>
            </a:r>
            <a:r>
              <a:rPr lang="ru-RU" sz="4800" dirty="0" smtClean="0"/>
              <a:t>  Иван  </a:t>
            </a:r>
            <a:r>
              <a:rPr lang="ru-RU" sz="4800" dirty="0" err="1" smtClean="0"/>
              <a:t>иванович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807" y="1540986"/>
            <a:ext cx="2322869" cy="32019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4" y="1890832"/>
            <a:ext cx="2269231" cy="30256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95999" y="4962640"/>
            <a:ext cx="2269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Шафранова Екатерина Ивановна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10" y="1540986"/>
            <a:ext cx="3214666" cy="2203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611" y="3884143"/>
            <a:ext cx="4954482" cy="173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322" y="1867137"/>
            <a:ext cx="2375328" cy="29797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859" y="3460497"/>
            <a:ext cx="3188117" cy="2146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78322" y="4916473"/>
            <a:ext cx="2375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Кайгородов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Иван Иванович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99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369353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/>
              <a:t>Панова  </a:t>
            </a:r>
            <a:r>
              <a:rPr lang="ru-RU" sz="4900" dirty="0" err="1" smtClean="0"/>
              <a:t>нина</a:t>
            </a:r>
            <a:r>
              <a:rPr lang="ru-RU" sz="4900" dirty="0" smtClean="0"/>
              <a:t>  </a:t>
            </a:r>
            <a:r>
              <a:rPr lang="ru-RU" sz="4900" dirty="0" err="1" smtClean="0"/>
              <a:t>семеновна</a:t>
            </a:r>
            <a:endParaRPr lang="ru-RU" sz="4900" dirty="0"/>
          </a:p>
        </p:txBody>
      </p:sp>
      <p:pic>
        <p:nvPicPr>
          <p:cNvPr id="2053" name="Picture 5" descr="C:\Users\GluhovaT\Desktop\Все папки\Выставки\Выставка в Дню Победы\Пановы\Н.С.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008" y="1521318"/>
            <a:ext cx="1901666" cy="232076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GluhovaT\Desktop\Все папки\Выставки\Выставка в Дню Победы\Пановы\01.12.1947 Киев Нина и Ванюш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903" y="1521318"/>
            <a:ext cx="2187692" cy="296502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GluhovaT\Desktop\Все папки\Выставки\Выставка в Дню Победы\Пановы\семья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915" y="3406214"/>
            <a:ext cx="2882148" cy="216529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GluhovaT\Desktop\Фотоархив\Дарители\Почетному жителю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612" y="1908013"/>
            <a:ext cx="2472168" cy="329622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GluhovaT\Desktop\Фотоархив\Дарители\Встреча с Пановой Н.С.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95" y="2163199"/>
            <a:ext cx="2973888" cy="248603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2495" y="4755060"/>
            <a:ext cx="2973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Панова Нина Семеновна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7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464" y="268705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/>
              <a:t>Панов </a:t>
            </a:r>
            <a:r>
              <a:rPr lang="ru-RU" sz="4900" dirty="0" err="1" smtClean="0"/>
              <a:t>иван</a:t>
            </a:r>
            <a:r>
              <a:rPr lang="ru-RU" sz="4900" dirty="0" smtClean="0"/>
              <a:t> Николаевич</a:t>
            </a:r>
            <a:endParaRPr lang="ru-RU" sz="4900" dirty="0"/>
          </a:p>
        </p:txBody>
      </p:sp>
      <p:pic>
        <p:nvPicPr>
          <p:cNvPr id="3076" name="Picture 4" descr="F:\панов\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882" y="1434884"/>
            <a:ext cx="3773424" cy="246888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панов\ПАНОВА НС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04" y="1532021"/>
            <a:ext cx="3269189" cy="396640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панов\Панов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1" y="1717609"/>
            <a:ext cx="2169023" cy="289810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панов\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693" y="1434884"/>
            <a:ext cx="2959097" cy="307880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панов\ПАНОВА НС\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637" y="3657436"/>
            <a:ext cx="3318952" cy="191392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68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139" y="312738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ru-RU" sz="4900" dirty="0" smtClean="0"/>
              <a:t>Иваницкий  Петр  Георгиевич</a:t>
            </a:r>
            <a:endParaRPr lang="ru-RU" sz="4900" dirty="0"/>
          </a:p>
        </p:txBody>
      </p:sp>
      <p:pic>
        <p:nvPicPr>
          <p:cNvPr id="4098" name="Picture 2" descr="F:\Иваницкий ПГ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01195"/>
            <a:ext cx="2029166" cy="282770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солдаты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солдаты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солдаты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F:\Иваницкий ПГ\грамот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131" y="1548299"/>
            <a:ext cx="4102250" cy="280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F:\Иваницкий ПГ\солдаты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675" y="1601195"/>
            <a:ext cx="3553321" cy="260936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940" y="3937431"/>
            <a:ext cx="4787565" cy="1654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23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428</TotalTime>
  <Words>422</Words>
  <Application>Microsoft Office PowerPoint</Application>
  <PresentationFormat>Произвольный</PresentationFormat>
  <Paragraphs>60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Главное мероприятие</vt:lpstr>
      <vt:lpstr> «От  поколения к  поколению –  от  сердца  к  сердцу» </vt:lpstr>
      <vt:lpstr>Виды информирования граждан</vt:lpstr>
      <vt:lpstr>Ударцев  Киприян  Никитич </vt:lpstr>
      <vt:lpstr>Тюльканов  Александр  Николаевич</vt:lpstr>
      <vt:lpstr>Презентация PowerPoint</vt:lpstr>
      <vt:lpstr>Кайгородов  Иван  иванович</vt:lpstr>
      <vt:lpstr>Панова  нина  семеновна</vt:lpstr>
      <vt:lpstr>Панов иван Николаевич</vt:lpstr>
      <vt:lpstr>Иваницкий  Петр  Георгиевич</vt:lpstr>
      <vt:lpstr>Приняты документы личного происхождения участников Великой Отечественной войны и тружеников тыла</vt:lpstr>
      <vt:lpstr>Участие в реализации проекта  «Дорога памяти»</vt:lpstr>
      <vt:lpstr>Презентация PowerPoint</vt:lpstr>
      <vt:lpstr>Презентация PowerPoint</vt:lpstr>
      <vt:lpstr>Акция дарения продолжится в 2021 году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«От  поколения к  поколению –  от  сердца  к  сердцу»</dc:title>
  <dc:creator>beatoom@rambler.ru</dc:creator>
  <cp:lastModifiedBy>Глухова Татьяна Клавдиевна</cp:lastModifiedBy>
  <cp:revision>48</cp:revision>
  <dcterms:created xsi:type="dcterms:W3CDTF">2020-12-13T16:45:16Z</dcterms:created>
  <dcterms:modified xsi:type="dcterms:W3CDTF">2020-12-21T10:46:42Z</dcterms:modified>
</cp:coreProperties>
</file>