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72" r:id="rId17"/>
    <p:sldId id="275" r:id="rId18"/>
    <p:sldId id="277" r:id="rId19"/>
    <p:sldId id="291" r:id="rId20"/>
    <p:sldId id="289" r:id="rId21"/>
    <p:sldId id="288" r:id="rId22"/>
    <p:sldId id="287" r:id="rId23"/>
    <p:sldId id="286" r:id="rId24"/>
    <p:sldId id="285" r:id="rId25"/>
    <p:sldId id="284" r:id="rId26"/>
    <p:sldId id="278" r:id="rId27"/>
    <p:sldId id="290" r:id="rId28"/>
    <p:sldId id="279" r:id="rId29"/>
    <p:sldId id="280" r:id="rId30"/>
    <p:sldId id="281" r:id="rId31"/>
    <p:sldId id="282" r:id="rId32"/>
    <p:sldId id="283" r:id="rId33"/>
    <p:sldId id="292" r:id="rId34"/>
    <p:sldId id="313" r:id="rId35"/>
    <p:sldId id="309" r:id="rId36"/>
    <p:sldId id="308" r:id="rId37"/>
    <p:sldId id="307" r:id="rId38"/>
    <p:sldId id="298" r:id="rId39"/>
    <p:sldId id="312" r:id="rId40"/>
    <p:sldId id="311" r:id="rId41"/>
    <p:sldId id="310" r:id="rId42"/>
    <p:sldId id="314" r:id="rId43"/>
    <p:sldId id="316" r:id="rId44"/>
    <p:sldId id="319" r:id="rId45"/>
    <p:sldId id="318" r:id="rId46"/>
    <p:sldId id="321" r:id="rId47"/>
    <p:sldId id="323" r:id="rId48"/>
    <p:sldId id="325" r:id="rId49"/>
    <p:sldId id="327" r:id="rId50"/>
    <p:sldId id="328" r:id="rId51"/>
    <p:sldId id="330" r:id="rId52"/>
    <p:sldId id="332" r:id="rId53"/>
    <p:sldId id="334" r:id="rId54"/>
    <p:sldId id="338" r:id="rId55"/>
    <p:sldId id="339" r:id="rId56"/>
    <p:sldId id="340" r:id="rId57"/>
    <p:sldId id="342" r:id="rId58"/>
    <p:sldId id="343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9511" y="908720"/>
            <a:ext cx="8784976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СБЕРЕГАЯ  ЖИЗНИ</a:t>
            </a:r>
          </a:p>
          <a:p>
            <a:pPr algn="ctr"/>
            <a:endParaRPr lang="ru-RU" sz="1600" b="1" dirty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МЕДИЦИНСКИМ РАБОТНИКАМ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ВЕЛИКОЙ ОТЕЧЕСЕТВЕННОЙ ВОЙНЫ  1941-1945 гг.,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преподавателям и </a:t>
            </a:r>
            <a:r>
              <a:rPr lang="ru-RU" sz="2000" b="1" dirty="0" smtClean="0">
                <a:solidFill>
                  <a:srgbClr val="0070C0"/>
                </a:solidFill>
              </a:rPr>
              <a:t>выпускникам </a:t>
            </a:r>
            <a:r>
              <a:rPr lang="ru-RU" sz="2000" b="1" dirty="0" smtClean="0">
                <a:solidFill>
                  <a:srgbClr val="0070C0"/>
                </a:solidFill>
              </a:rPr>
              <a:t>Ханты-Мансийского медучилища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(фельдшерско-акушерской школы)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ПОСВЯЩАЕТСЯ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Архивный отдел управления культуры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Администрации города Ханты-Мансийска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2020</a:t>
            </a:r>
            <a:endParaRPr lang="ru-RU" sz="2000" b="1" dirty="0">
              <a:solidFill>
                <a:srgbClr val="0070C0"/>
              </a:solidFill>
            </a:endParaRPr>
          </a:p>
          <a:p>
            <a:pPr algn="ctr"/>
            <a:endParaRPr lang="ru-RU" sz="5400" b="1" dirty="0" smtClean="0"/>
          </a:p>
          <a:p>
            <a:pPr algn="ctr"/>
            <a:endParaRPr lang="ru-RU" sz="5400" b="1" dirty="0"/>
          </a:p>
          <a:p>
            <a:pPr algn="ctr"/>
            <a:endParaRPr lang="ru-RU" sz="5400" b="1" dirty="0" smtClean="0"/>
          </a:p>
          <a:p>
            <a:pPr algn="ctr"/>
            <a:endParaRPr lang="ru-RU" sz="5400" b="1" dirty="0"/>
          </a:p>
        </p:txBody>
      </p:sp>
      <p:pic>
        <p:nvPicPr>
          <p:cNvPr id="5" name="Picture 2" descr="C:\Users\User\Desktop\Деды-фронтовики\9may-0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4149080"/>
            <a:ext cx="8784976" cy="669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37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3429000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СЕИН  </a:t>
            </a:r>
            <a:r>
              <a:rPr lang="ru-RU" sz="2800" b="1" dirty="0"/>
              <a:t>АРТЕМИЙ  ГАЛАКТИОНОВИЧ  </a:t>
            </a:r>
            <a:r>
              <a:rPr lang="ru-RU" sz="2800" dirty="0"/>
              <a:t>родился 7 апреля 1921 года в селе Юрты </a:t>
            </a:r>
            <a:r>
              <a:rPr lang="ru-RU" sz="2800" dirty="0" err="1"/>
              <a:t>Реполовские</a:t>
            </a:r>
            <a:r>
              <a:rPr lang="ru-RU" sz="2800" dirty="0"/>
              <a:t> </a:t>
            </a:r>
            <a:r>
              <a:rPr lang="ru-RU" sz="2800" dirty="0" err="1"/>
              <a:t>Самаровского</a:t>
            </a:r>
            <a:r>
              <a:rPr lang="ru-RU" sz="2800" dirty="0"/>
              <a:t> (в </a:t>
            </a:r>
            <a:r>
              <a:rPr lang="ru-RU" sz="2800" dirty="0" err="1"/>
              <a:t>н.в</a:t>
            </a:r>
            <a:r>
              <a:rPr lang="ru-RU" sz="2800" dirty="0"/>
              <a:t>. Ханты-Мансийского) района Тюменской области</a:t>
            </a:r>
          </a:p>
        </p:txBody>
      </p:sp>
      <p:pic>
        <p:nvPicPr>
          <p:cNvPr id="6" name="Рисунок 5" descr="C:\Users\PankovaG\Desktop\2020\ВЫСТАВКИ\СБЕРЕГАЯ ЖИЗНИ - 22.06.2020\СЕИН\12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8424935" cy="30243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694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75555" y="184482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/>
              <a:t>Призван на фронт</a:t>
            </a:r>
            <a:r>
              <a:rPr lang="ru-RU" sz="3600" dirty="0"/>
              <a:t> </a:t>
            </a:r>
            <a:endParaRPr lang="ru-RU" sz="3600" dirty="0" smtClean="0"/>
          </a:p>
          <a:p>
            <a:pPr algn="ctr"/>
            <a:endParaRPr lang="ru-RU" sz="3600" dirty="0" smtClean="0"/>
          </a:p>
          <a:p>
            <a:r>
              <a:rPr lang="ru-RU" sz="3600" dirty="0" err="1" smtClean="0"/>
              <a:t>Самаровским</a:t>
            </a:r>
            <a:r>
              <a:rPr lang="ru-RU" sz="3600" dirty="0" smtClean="0"/>
              <a:t> </a:t>
            </a:r>
            <a:r>
              <a:rPr lang="ru-RU" sz="3600" dirty="0"/>
              <a:t>райвоенкоматом Тюменской области (</a:t>
            </a:r>
            <a:r>
              <a:rPr lang="ru-RU" sz="3600" dirty="0" smtClean="0"/>
              <a:t>Ханты-Мансийским) </a:t>
            </a:r>
          </a:p>
          <a:p>
            <a:r>
              <a:rPr lang="ru-RU" sz="3600" dirty="0" smtClean="0"/>
              <a:t>17 </a:t>
            </a:r>
            <a:r>
              <a:rPr lang="ru-RU" sz="3600" dirty="0"/>
              <a:t>августа 1941 </a:t>
            </a:r>
            <a:r>
              <a:rPr lang="ru-RU" sz="3600" dirty="0" smtClean="0"/>
              <a:t>года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9782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Участие на фронтах </a:t>
            </a:r>
            <a:r>
              <a:rPr lang="ru-RU" sz="3200" b="1" i="1" dirty="0" smtClean="0"/>
              <a:t>- </a:t>
            </a:r>
            <a:r>
              <a:rPr lang="ru-RU" sz="2800" dirty="0" smtClean="0"/>
              <a:t>лейтенант </a:t>
            </a:r>
            <a:r>
              <a:rPr lang="ru-RU" sz="2800" dirty="0"/>
              <a:t>мед. </a:t>
            </a:r>
            <a:r>
              <a:rPr lang="ru-RU" sz="2800" dirty="0" smtClean="0"/>
              <a:t>службы</a:t>
            </a:r>
          </a:p>
          <a:p>
            <a:pPr algn="ctr"/>
            <a:endParaRPr lang="ru-RU" sz="2800" dirty="0"/>
          </a:p>
          <a:p>
            <a:r>
              <a:rPr lang="ru-RU" sz="2800" dirty="0" err="1"/>
              <a:t>Волховский</a:t>
            </a:r>
            <a:r>
              <a:rPr lang="ru-RU" sz="2800" dirty="0"/>
              <a:t> фронт, 59 армия 378 стр. див. 1256 стрелкового полка с 20.05.1942 по16.04.1944 – командир санитарного взвода</a:t>
            </a:r>
            <a:r>
              <a:rPr lang="ru-RU" sz="2800" dirty="0" smtClean="0"/>
              <a:t>;</a:t>
            </a:r>
          </a:p>
          <a:p>
            <a:endParaRPr lang="ru-RU" sz="2800" dirty="0"/>
          </a:p>
          <a:p>
            <a:r>
              <a:rPr lang="ru-RU" sz="2800" dirty="0"/>
              <a:t>Ленинградский и 2-й Прибалтийский фронт, 8 армия 256 стрелковой краснознаменной дивизии 792 </a:t>
            </a:r>
            <a:r>
              <a:rPr lang="ru-RU" sz="2800" dirty="0" err="1"/>
              <a:t>артил</a:t>
            </a:r>
            <a:r>
              <a:rPr lang="ru-RU" sz="2800" dirty="0"/>
              <a:t>. полк с 30.04.1944 по 17.12.1944 – фельдшер; 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Второй Прибалтийский фронт, 168 стр. див. 462 стрелков. полк – старший фельдшер санитарной роты с 17.12.1944 по 09.05.1945.</a:t>
            </a:r>
          </a:p>
        </p:txBody>
      </p:sp>
    </p:spTree>
    <p:extLst>
      <p:ext uri="{BB962C8B-B14F-4D97-AF65-F5344CB8AC3E}">
        <p14:creationId xmlns:p14="http://schemas.microsoft.com/office/powerpoint/2010/main" val="5902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84249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/>
              <a:t>Правительственные </a:t>
            </a:r>
            <a:r>
              <a:rPr lang="ru-RU" sz="3600" b="1" i="1" dirty="0" smtClean="0"/>
              <a:t>награды</a:t>
            </a:r>
          </a:p>
          <a:p>
            <a:endParaRPr lang="ru-RU" sz="3600" b="1" i="1" dirty="0" smtClean="0"/>
          </a:p>
          <a:p>
            <a:r>
              <a:rPr lang="ru-RU" sz="3200" dirty="0" smtClean="0"/>
              <a:t>Орден </a:t>
            </a:r>
            <a:r>
              <a:rPr lang="ru-RU" sz="3200" dirty="0"/>
              <a:t>Красной Звезды (16.05.1945</a:t>
            </a:r>
            <a:r>
              <a:rPr lang="ru-RU" sz="3200" dirty="0" smtClean="0"/>
              <a:t>),</a:t>
            </a:r>
          </a:p>
          <a:p>
            <a:r>
              <a:rPr lang="ru-RU" sz="3200" dirty="0" smtClean="0"/>
              <a:t>Медали </a:t>
            </a:r>
            <a:r>
              <a:rPr lang="ru-RU" sz="3200" dirty="0"/>
              <a:t>«За победу над Германией в Великой Отечественной войне 1941-1945гг.»  (09.08.1945), </a:t>
            </a:r>
            <a:endParaRPr lang="ru-RU" sz="3200" dirty="0" smtClean="0"/>
          </a:p>
          <a:p>
            <a:r>
              <a:rPr lang="ru-RU" sz="3200" dirty="0" smtClean="0"/>
              <a:t>«</a:t>
            </a:r>
            <a:r>
              <a:rPr lang="ru-RU" sz="3200" dirty="0"/>
              <a:t>Двадцать лет Победы в Великой Отечественной войне 1941-1945 гг.»  (07.05.1965), </a:t>
            </a:r>
            <a:endParaRPr lang="ru-RU" sz="3200" dirty="0" smtClean="0"/>
          </a:p>
          <a:p>
            <a:r>
              <a:rPr lang="ru-RU" sz="3200" dirty="0" smtClean="0"/>
              <a:t>«</a:t>
            </a:r>
            <a:r>
              <a:rPr lang="ru-RU" sz="3200" dirty="0"/>
              <a:t>50 лет Вооруженных Сил СССР»  (26.12.1967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282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PankovaG\Desktop\2020\ВЫСТАВКИ\СБЕРЕГАЯ ЖИЗНИ - 22.06.2020\СЕИН\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79424"/>
            <a:ext cx="5976664" cy="416194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Трудовая деятельность</a:t>
            </a:r>
            <a:endParaRPr lang="ru-RU" sz="2800" dirty="0"/>
          </a:p>
          <a:p>
            <a:r>
              <a:rPr lang="ru-RU" sz="2800" dirty="0"/>
              <a:t>Август 1946 – июль 1951: </a:t>
            </a:r>
            <a:endParaRPr lang="ru-RU" sz="2800" dirty="0" smtClean="0"/>
          </a:p>
          <a:p>
            <a:r>
              <a:rPr lang="ru-RU" sz="2800" dirty="0" smtClean="0"/>
              <a:t>студент </a:t>
            </a:r>
            <a:r>
              <a:rPr lang="ru-RU" sz="2800" dirty="0" err="1"/>
              <a:t>Ветинститута</a:t>
            </a:r>
            <a:r>
              <a:rPr lang="ru-RU" sz="2800" dirty="0"/>
              <a:t> города </a:t>
            </a:r>
            <a:r>
              <a:rPr lang="ru-RU" sz="2800" dirty="0" smtClean="0"/>
              <a:t>Омска</a:t>
            </a:r>
            <a:endParaRPr lang="ru-RU" sz="2800" dirty="0"/>
          </a:p>
          <a:p>
            <a:r>
              <a:rPr lang="ru-RU" sz="2800" dirty="0"/>
              <a:t>13.09.1951 – сентябрь 1953: </a:t>
            </a:r>
            <a:endParaRPr lang="ru-RU" sz="2800" dirty="0" smtClean="0"/>
          </a:p>
          <a:p>
            <a:r>
              <a:rPr lang="ru-RU" sz="2800" dirty="0" smtClean="0"/>
              <a:t>заведующий </a:t>
            </a:r>
            <a:r>
              <a:rPr lang="ru-RU" sz="2800" dirty="0"/>
              <a:t>ветлечебницей города </a:t>
            </a:r>
            <a:r>
              <a:rPr lang="ru-RU" sz="2800" dirty="0" smtClean="0"/>
              <a:t>Ханты-Мансийска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9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76672"/>
            <a:ext cx="7776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Сентябрь 1953 – сентябрь 1957: заведующий мясо-контрольной станцией города Ханты-Мансийска Тюменской области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Сентябрь 1957 – октябрь 1968: ветеринарный врач городской ветстанции Ханты-Мансийска Тюменской области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Октябрь 1968 – старший ветврач-терапевт окружной ветстанции, город Ханты-Мансийск Тюменской области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Ушел из жизни 15 августа 1986 </a:t>
            </a:r>
            <a:r>
              <a:rPr lang="ru-RU" sz="2800" dirty="0" smtClean="0"/>
              <a:t>года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9427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546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9551" y="404664"/>
            <a:ext cx="80648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СЕИНА (Фатеева)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ЕЛИЗАВЕТА  </a:t>
            </a:r>
            <a:r>
              <a:rPr lang="ru-RU" sz="3200" b="1" dirty="0"/>
              <a:t>МИХАЙЛОВНА</a:t>
            </a:r>
            <a:r>
              <a:rPr lang="ru-RU" sz="3200" dirty="0"/>
              <a:t> – 1923 г.р</a:t>
            </a:r>
            <a:r>
              <a:rPr lang="ru-RU" sz="3200" dirty="0" smtClean="0"/>
              <a:t>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Преподаватель  </a:t>
            </a:r>
            <a:r>
              <a:rPr lang="ru-RU" sz="3200" dirty="0"/>
              <a:t>медицинского училища города </a:t>
            </a:r>
            <a:r>
              <a:rPr lang="ru-RU" sz="3200" dirty="0" smtClean="0"/>
              <a:t>Ханты-Мансийска</a:t>
            </a:r>
            <a:endParaRPr lang="ru-RU" sz="3200" dirty="0"/>
          </a:p>
        </p:txBody>
      </p:sp>
      <p:pic>
        <p:nvPicPr>
          <p:cNvPr id="7" name="Рисунок 6" descr="C:\Users\PankovaG\Desktop\2020\ВЫСТАВКИ\СБЕРЕГАЯ ЖИЗНИ - 22.06.2020\СЕИН\Приказ о приеме на работу Сеиной (Фатеевой) Е.М.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9"/>
            <a:ext cx="8064895" cy="295232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3780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PankovaG\Desktop\2020\ВЫСТАВКИ\СБЕРЕГАЯ ЖИЗНИ - 22.06.2020\СЕИН\Коллектив медицинского училища города  Ханты-Мансийс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7"/>
            <a:ext cx="5839553" cy="398782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Рисунок 7" descr="C:\Users\PankovaG\Desktop\2020\ВЫСТАВКИ\СБЕРЕГАЯ ЖИЗНИ - 22.06.2020\СЕИН\2020-06-18-14-32-08-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" y="89737"/>
            <a:ext cx="5495303" cy="29449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246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PankovaG\Desktop\2020\ВЫСТАВКИ\СБЕРЕГАЯ ЖИЗНИ - 22.06.2020\СЕИН\2020-06-18-14-29-55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4104455" cy="410445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 descr="C:\Users\PankovaG\Desktop\2020\ВЫСТАВКИ\СБЕРЕГАЯ ЖИЗНИ - 22.06.2020\СЕИН\2020-06-18-14-32-50-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536504" cy="619268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4282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PankovaG\Desktop\2020\ВЫСТАВКИ\СБЕРЕГАЯ ЖИЗНИ - 22.06.2020\СЕИН\Педагоги медучилища города Ханты-Мансийс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5400599" cy="36004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Рисунок 3" descr="C:\Users\PankovaG\Desktop\2020\ВЫСТАВКИ\СБЕРЕГАЯ ЖИЗНИ - 22.06.2020\СЕИН\2020-06-18-14-30-18-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02" y="2636912"/>
            <a:ext cx="6324094" cy="403244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47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stat10.privet.ru/lr/41540e6cc40b51f0b171513376ab84b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4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04665"/>
            <a:ext cx="84249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endParaRPr lang="ru-RU" sz="36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70C0"/>
                </a:solidFill>
              </a:rPr>
              <a:t>В </a:t>
            </a:r>
            <a:r>
              <a:rPr lang="ru-RU" sz="3600" b="1" dirty="0">
                <a:solidFill>
                  <a:srgbClr val="0070C0"/>
                </a:solidFill>
              </a:rPr>
              <a:t>июне отмечают свой профессиональный праздник медицинские работники </a:t>
            </a:r>
            <a:r>
              <a:rPr lang="ru-RU" sz="3600" b="1" dirty="0" smtClean="0">
                <a:solidFill>
                  <a:srgbClr val="0070C0"/>
                </a:solidFill>
              </a:rPr>
              <a:t>страны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6" name="Picture 2" descr="C:\Users\User\Desktop\Деды-фронтовики\9may-0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805264"/>
            <a:ext cx="2943225" cy="669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266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PankovaG\Desktop\2020\ВЫСТАВКИ\СБЕРЕГАЯ ЖИЗНИ - 22.06.2020\СЕИН\2020-06-18-14-33-44-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95"/>
            <a:ext cx="8424936" cy="324035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Рисунок 3" descr="C:\Users\PankovaG\Desktop\2020\ВЫСТАВКИ\СБЕРЕГАЯ ЖИЗНИ - 22.06.2020\СЕИН\2020-06-18-14-30-38-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408712" cy="432048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476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ЛЕНИВЦЕВА (СЕИНА) НАТАЛЬЯ АРТЕМЬЕВНА</a:t>
            </a:r>
            <a:r>
              <a:rPr lang="ru-RU" sz="2800" dirty="0"/>
              <a:t>  -  старшая дочь Артемия </a:t>
            </a:r>
            <a:r>
              <a:rPr lang="ru-RU" sz="2800" dirty="0" err="1"/>
              <a:t>Галактионовича</a:t>
            </a:r>
            <a:r>
              <a:rPr lang="ru-RU" sz="2800" dirty="0"/>
              <a:t> и Елизаветы Михайловны </a:t>
            </a:r>
            <a:r>
              <a:rPr lang="ru-RU" sz="2800" dirty="0" err="1"/>
              <a:t>Сеиных</a:t>
            </a:r>
            <a:r>
              <a:rPr lang="ru-RU" sz="2800" dirty="0"/>
              <a:t>, </a:t>
            </a:r>
            <a:r>
              <a:rPr lang="ru-RU" sz="2800" dirty="0" smtClean="0"/>
              <a:t>пошла </a:t>
            </a:r>
            <a:r>
              <a:rPr lang="ru-RU" sz="2800" dirty="0"/>
              <a:t>по стопам своих родителей и посвятила жизнь охране здоровья подрастающего поколения Югры</a:t>
            </a:r>
          </a:p>
        </p:txBody>
      </p:sp>
      <p:pic>
        <p:nvPicPr>
          <p:cNvPr id="4" name="Рисунок 3" descr="C:\Users\PankovaG\Desktop\2020\ВЫСТАВКИ\СБЕРЕГАЯ ЖИЗНИ - 22.06.2020\СЕИН\2020-06-18-15-29-53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6956"/>
            <a:ext cx="2520280" cy="247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PankovaG\Desktop\2020\ВЫСТАВКИ\СБЕРЕГАЯ ЖИЗНИ - 22.06.2020\СЕИН\2020-06-18-15-30-44-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51846"/>
            <a:ext cx="2520280" cy="19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PankovaG\Desktop\2020\ВЫСТАВКИ\СБЕРЕГАЯ ЖИЗНИ - 22.06.2020\СЕИН\2020-06-18-15-31-12-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47" y="2536956"/>
            <a:ext cx="2537408" cy="16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PankovaG\Desktop\2020\ВЫСТАВКИ\СБЕРЕГАЯ ЖИЗНИ - 22.06.2020\СЕИН\2020-06-18-15-31-55-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28999"/>
            <a:ext cx="2210435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PankovaG\Desktop\2020\ВЫСТАВКИ\СБЕРЕГАЯ ЖИЗНИ - 22.06.2020\СЕИН\2020-06-18-15-32-26-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82141"/>
            <a:ext cx="4104455" cy="2999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76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" y="-1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24128" y="1772816"/>
            <a:ext cx="28855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Сулимов</a:t>
            </a:r>
            <a:r>
              <a:rPr lang="ru-RU" sz="4800" b="1" dirty="0" smtClean="0"/>
              <a:t> </a:t>
            </a:r>
          </a:p>
          <a:p>
            <a:r>
              <a:rPr lang="ru-RU" sz="4800" b="1" dirty="0" smtClean="0"/>
              <a:t>Григорий </a:t>
            </a:r>
          </a:p>
          <a:p>
            <a:r>
              <a:rPr lang="ru-RU" sz="4800" b="1" dirty="0" smtClean="0"/>
              <a:t>Кузьмич</a:t>
            </a:r>
            <a:endParaRPr lang="ru-RU" sz="4800" b="1" dirty="0"/>
          </a:p>
        </p:txBody>
      </p:sp>
      <p:pic>
        <p:nvPicPr>
          <p:cNvPr id="2051" name="Picture 3" descr="C:\Users\PankovaG\Desktop\2020\ВЫСТАВКИ\СБЕРЕГАЯ ЖИЗНИ - 22.06.2020\СУЛИМОВ ГК\Сулимов Григорий Кузьми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4392488" cy="612068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76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67542" y="956625"/>
            <a:ext cx="37444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Родился 29 ноября 1925 года в д. Степановка Октябрьского района Челябинской области  в крестьянской </a:t>
            </a:r>
            <a:r>
              <a:rPr lang="ru-RU" sz="3200" b="1" dirty="0" smtClean="0"/>
              <a:t>семье</a:t>
            </a:r>
            <a:endParaRPr lang="ru-RU" sz="3200" b="1" dirty="0"/>
          </a:p>
          <a:p>
            <a:r>
              <a:rPr lang="ru-RU" sz="3200" b="1" dirty="0"/>
              <a:t> </a:t>
            </a:r>
          </a:p>
        </p:txBody>
      </p:sp>
      <p:pic>
        <p:nvPicPr>
          <p:cNvPr id="4" name="Рисунок 3" descr="C:\Users\PankovaG\Desktop\2020\ВЫСТАВКИ\СБЕРЕГАЯ ЖИЗНИ - 22.06.2020\СУЛИМОВ ГК\12-1 - копия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32656"/>
            <a:ext cx="4536504" cy="626469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476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004048" y="332656"/>
            <a:ext cx="38884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1930 году вместе </a:t>
            </a:r>
            <a:endParaRPr lang="ru-RU" sz="3200" dirty="0" smtClean="0"/>
          </a:p>
          <a:p>
            <a:r>
              <a:rPr lang="ru-RU" sz="3200" dirty="0" smtClean="0"/>
              <a:t>с </a:t>
            </a:r>
            <a:r>
              <a:rPr lang="ru-RU" sz="3200" dirty="0"/>
              <a:t>родителями переехал в </a:t>
            </a:r>
            <a:r>
              <a:rPr lang="ru-RU" sz="3200" dirty="0" err="1"/>
              <a:t>Сургутский</a:t>
            </a:r>
            <a:r>
              <a:rPr lang="ru-RU" sz="3200" dirty="0"/>
              <a:t> район Тюменской области. 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После </a:t>
            </a:r>
            <a:r>
              <a:rPr lang="ru-RU" sz="3200" dirty="0"/>
              <a:t>окончания школы поступил на первый курс Ханты-Мансийской фельдшерско-акушерской </a:t>
            </a:r>
            <a:r>
              <a:rPr lang="ru-RU" sz="3200" dirty="0" smtClean="0"/>
              <a:t>школы</a:t>
            </a:r>
            <a:endParaRPr lang="ru-RU" sz="3200" dirty="0"/>
          </a:p>
        </p:txBody>
      </p:sp>
      <p:pic>
        <p:nvPicPr>
          <p:cNvPr id="4" name="Рисунок 3" descr="C:\Users\PankovaG\Desktop\2020\ВЫСТАВКИ\СБЕРЕГАЯ ЖИЗНИ - 22.06.2020\СУЛИМОВ ГК\19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9"/>
            <a:ext cx="4248471" cy="539117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476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67543" y="582066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В </a:t>
            </a:r>
            <a:r>
              <a:rPr lang="ru-RU" sz="2800" dirty="0"/>
              <a:t>августе 1942 года фельдшер Григорий </a:t>
            </a:r>
            <a:r>
              <a:rPr lang="ru-RU" sz="2800" dirty="0" err="1"/>
              <a:t>Сулимов</a:t>
            </a:r>
            <a:r>
              <a:rPr lang="ru-RU" sz="2800" dirty="0"/>
              <a:t> направлен на работу в Ямало-Ненецкий национальный округ.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 smtClean="0"/>
              <a:t>   12 </a:t>
            </a:r>
            <a:r>
              <a:rPr lang="ru-RU" sz="2800" dirty="0"/>
              <a:t>июня 1943 года </a:t>
            </a:r>
            <a:r>
              <a:rPr lang="ru-RU" sz="2800" dirty="0" err="1"/>
              <a:t>Надымским</a:t>
            </a:r>
            <a:r>
              <a:rPr lang="ru-RU" sz="2800" dirty="0"/>
              <a:t> РКК Омкой области призван в ряды Красной Армии. Служил рядовым, фельдшером при полковой санитарной части в Сибирском военном округе.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 smtClean="0"/>
              <a:t>   В </a:t>
            </a:r>
            <a:r>
              <a:rPr lang="ru-RU" sz="2800" dirty="0"/>
              <a:t>1944-1945 годы – фельдшер 533 стрелкового </a:t>
            </a:r>
            <a:r>
              <a:rPr lang="ru-RU" sz="2800" dirty="0" err="1"/>
              <a:t>Одерского</a:t>
            </a:r>
            <a:r>
              <a:rPr lang="ru-RU" sz="2800" dirty="0"/>
              <a:t> полка 128 стрелковой краснознаменной Псковской </a:t>
            </a:r>
            <a:r>
              <a:rPr lang="ru-RU" sz="2800" dirty="0" smtClean="0"/>
              <a:t>дивизии</a:t>
            </a:r>
            <a:endParaRPr lang="ru-RU" sz="2800" dirty="0"/>
          </a:p>
          <a:p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2476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35292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3200" dirty="0"/>
          </a:p>
          <a:p>
            <a:pPr algn="ctr"/>
            <a:r>
              <a:rPr lang="ru-RU" sz="3200" b="1" dirty="0"/>
              <a:t>Из характеристики военного времени:  </a:t>
            </a:r>
            <a:endParaRPr lang="ru-RU" sz="3200" b="1" dirty="0" smtClean="0"/>
          </a:p>
          <a:p>
            <a:pPr>
              <a:lnSpc>
                <a:spcPct val="150000"/>
              </a:lnSpc>
            </a:pPr>
            <a:r>
              <a:rPr lang="ru-RU" sz="3200" dirty="0" smtClean="0"/>
              <a:t>   «…В </a:t>
            </a:r>
            <a:r>
              <a:rPr lang="ru-RU" sz="3200" dirty="0"/>
              <a:t>период наступательных боев лично выходил на передний край в стрелковые подразделения для </a:t>
            </a:r>
            <a:r>
              <a:rPr lang="ru-RU" sz="2400" dirty="0"/>
              <a:t>оказания</a:t>
            </a:r>
            <a:r>
              <a:rPr lang="ru-RU" sz="3200" dirty="0"/>
              <a:t> помощи раненым бойцам и офицерам</a:t>
            </a:r>
            <a:r>
              <a:rPr lang="ru-RU" sz="3200" dirty="0" smtClean="0"/>
              <a:t>... 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   В </a:t>
            </a:r>
            <a:r>
              <a:rPr lang="ru-RU" sz="3200" dirty="0"/>
              <a:t>боях смел и </a:t>
            </a:r>
            <a:r>
              <a:rPr lang="ru-RU" sz="3200" dirty="0" smtClean="0"/>
              <a:t>решителен… 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   Делу </a:t>
            </a:r>
            <a:r>
              <a:rPr lang="ru-RU" sz="3200" dirty="0"/>
              <a:t>партии Ленина, Сталина и социалистической Родины </a:t>
            </a:r>
            <a:r>
              <a:rPr lang="ru-RU" sz="3200" dirty="0" smtClean="0"/>
              <a:t>предан…»</a:t>
            </a:r>
            <a:endParaRPr lang="ru-RU" sz="3200" dirty="0"/>
          </a:p>
          <a:p>
            <a:r>
              <a:rPr lang="ru-RU" sz="3200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0855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67" y="-315416"/>
            <a:ext cx="9213467" cy="717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PankovaG\Desktop\2020\ВЫСТАВКИ\СБЕРЕГАЯ ЖИЗНИ - 22.06.2020\СУЛИМОВ ГК\16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352839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4191434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Были бои, ранения…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Война </a:t>
            </a:r>
            <a:r>
              <a:rPr lang="ru-RU" sz="2800" b="1" dirty="0"/>
              <a:t>для  Григория Кузьмича </a:t>
            </a:r>
            <a:r>
              <a:rPr lang="ru-RU" sz="2800" b="1" dirty="0" err="1"/>
              <a:t>Сулимова</a:t>
            </a:r>
            <a:r>
              <a:rPr lang="ru-RU" sz="2800" b="1" dirty="0"/>
              <a:t> закончилась в сентябре 1946 </a:t>
            </a:r>
            <a:r>
              <a:rPr lang="ru-RU" sz="2800" b="1" dirty="0" smtClean="0"/>
              <a:t>года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2476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906" y="908720"/>
            <a:ext cx="432048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Награды: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орден </a:t>
            </a:r>
            <a:r>
              <a:rPr lang="ru-RU" sz="3200" b="1" dirty="0"/>
              <a:t>«Красная Звезда»,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медаль </a:t>
            </a:r>
            <a:r>
              <a:rPr lang="ru-RU" sz="3200" b="1" dirty="0"/>
              <a:t>«За отвагу»,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медаль </a:t>
            </a:r>
            <a:r>
              <a:rPr lang="ru-RU" sz="3200" b="1" dirty="0"/>
              <a:t>«За победу над Германией в Великой Отечественной войне 1941-1945гг.»,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юбилейные медали</a:t>
            </a:r>
            <a:endParaRPr lang="ru-RU" sz="3200" b="1" dirty="0"/>
          </a:p>
          <a:p>
            <a:r>
              <a:rPr lang="ru-RU" dirty="0"/>
              <a:t> </a:t>
            </a:r>
          </a:p>
        </p:txBody>
      </p:sp>
      <p:pic>
        <p:nvPicPr>
          <p:cNvPr id="6" name="Рисунок 5" descr="C:\Users\PankovaG\Desktop\2020\СОЛДАТЫ\Сулимов ГК\Сулимов Григорий Кузьмич -1-19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0688"/>
            <a:ext cx="4104454" cy="56886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80610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216008" cy="69551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270892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Так же ответственно и профессионально трудился Григорий Кузьмич </a:t>
            </a:r>
            <a:r>
              <a:rPr lang="ru-RU" sz="3200" b="1" dirty="0" err="1"/>
              <a:t>Сулимов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и </a:t>
            </a:r>
            <a:r>
              <a:rPr lang="ru-RU" sz="3200" b="1" dirty="0"/>
              <a:t>в послевоенные годы.</a:t>
            </a:r>
          </a:p>
        </p:txBody>
      </p:sp>
    </p:spTree>
    <p:extLst>
      <p:ext uri="{BB962C8B-B14F-4D97-AF65-F5344CB8AC3E}">
        <p14:creationId xmlns:p14="http://schemas.microsoft.com/office/powerpoint/2010/main" val="165104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548680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Врачи и фельдшеры, медицинские сестры и санитарки</a:t>
            </a:r>
            <a:r>
              <a:rPr lang="ru-RU" sz="3600" b="1" dirty="0" smtClean="0">
                <a:solidFill>
                  <a:srgbClr val="0070C0"/>
                </a:solidFill>
              </a:rPr>
              <a:t>…</a:t>
            </a:r>
          </a:p>
          <a:p>
            <a:pPr algn="ctr">
              <a:lnSpc>
                <a:spcPct val="150000"/>
              </a:lnSpc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b="1" dirty="0" smtClean="0"/>
              <a:t>Это Вы </a:t>
            </a:r>
            <a:r>
              <a:rPr lang="ru-RU" sz="3600" b="1" dirty="0"/>
              <a:t>в годину испытаний встали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на </a:t>
            </a:r>
            <a:r>
              <a:rPr lang="ru-RU" sz="3600" b="1" dirty="0"/>
              <a:t>защиту здоровья и жизни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солдат </a:t>
            </a:r>
            <a:r>
              <a:rPr lang="ru-RU" sz="3600" b="1" dirty="0"/>
              <a:t>и офицеров, тружеников </a:t>
            </a:r>
            <a:r>
              <a:rPr lang="ru-RU" sz="3600" b="1" dirty="0" smtClean="0"/>
              <a:t>тыла</a:t>
            </a:r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</p:txBody>
      </p:sp>
      <p:pic>
        <p:nvPicPr>
          <p:cNvPr id="5" name="Picture 2" descr="C:\Users\User\Desktop\Деды-фронтовики\9may-0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7113" y="5783650"/>
            <a:ext cx="2943225" cy="669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456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PankovaG\Desktop\2020\ВЫСТАВКИ\СБЕРЕГАЯ ЖИЗНИ - 22.06.2020\СУЛИМОВ ГК\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752528" cy="493263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 descr="C:\Users\PankovaG\AppData\Local\Microsoft\Windows\Temporary Internet Files\Content.Word\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176463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07504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Из производственной характеристики </a:t>
            </a:r>
            <a:endParaRPr lang="ru-RU" b="1" dirty="0" smtClean="0"/>
          </a:p>
          <a:p>
            <a:pPr algn="ctr"/>
            <a:r>
              <a:rPr lang="ru-RU" b="1" dirty="0" smtClean="0"/>
              <a:t>на </a:t>
            </a:r>
            <a:r>
              <a:rPr lang="ru-RU" b="1" dirty="0"/>
              <a:t>фельдшера </a:t>
            </a:r>
            <a:r>
              <a:rPr lang="ru-RU" b="1" dirty="0" err="1"/>
              <a:t>Сулимова</a:t>
            </a:r>
            <a:r>
              <a:rPr lang="ru-RU" b="1" dirty="0"/>
              <a:t> Г.К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48642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"/>
            <a:ext cx="9210926" cy="6890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1994" y="1196752"/>
            <a:ext cx="75608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/>
              <a:t>Трудовой стаж </a:t>
            </a:r>
            <a:endParaRPr lang="ru-RU" sz="2800" b="1" dirty="0" smtClean="0"/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Григория </a:t>
            </a:r>
            <a:r>
              <a:rPr lang="ru-RU" sz="2800" b="1" dirty="0"/>
              <a:t>Кузьмича </a:t>
            </a:r>
            <a:r>
              <a:rPr lang="ru-RU" sz="2800" b="1" dirty="0" err="1"/>
              <a:t>Сулимова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в </a:t>
            </a:r>
            <a:r>
              <a:rPr lang="ru-RU" sz="2800" b="1" dirty="0"/>
              <a:t>Ханты-Мансийской окружной больнице  - </a:t>
            </a:r>
            <a:endParaRPr lang="ru-RU" sz="2800" b="1" dirty="0" smtClean="0"/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с </a:t>
            </a:r>
            <a:r>
              <a:rPr lang="ru-RU" sz="2800" b="1" dirty="0"/>
              <a:t>сентября 1952 года, </a:t>
            </a:r>
            <a:r>
              <a:rPr lang="ru-RU" sz="2800" b="1" dirty="0" smtClean="0"/>
              <a:t>рентгенотехник;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с </a:t>
            </a:r>
            <a:r>
              <a:rPr lang="ru-RU" sz="2800" b="1" dirty="0"/>
              <a:t>апреля 1973 года  - статистик  </a:t>
            </a:r>
            <a:r>
              <a:rPr lang="ru-RU" sz="2800" b="1" dirty="0" smtClean="0"/>
              <a:t>методкабинета</a:t>
            </a:r>
            <a:endParaRPr lang="ru-RU" sz="2800" b="1" dirty="0"/>
          </a:p>
          <a:p>
            <a:r>
              <a:rPr lang="ru-RU" dirty="0"/>
              <a:t> </a:t>
            </a:r>
          </a:p>
        </p:txBody>
      </p:sp>
      <p:pic>
        <p:nvPicPr>
          <p:cNvPr id="6" name="Picture 2" descr="C:\Users\User\Desktop\Деды-фронтовики\9may-0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661248"/>
            <a:ext cx="3600400" cy="669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479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pankovag\Desktop\выставка\Кайгордова (Артамонова) Валентина Михайловн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0688"/>
            <a:ext cx="4104455" cy="561662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163289" y="2142240"/>
            <a:ext cx="3600400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/>
              <a:t>КАЙГОРОДОВА (АРТАМОНОВА) </a:t>
            </a:r>
            <a:endParaRPr lang="ru-RU" sz="3200" dirty="0"/>
          </a:p>
          <a:p>
            <a:pPr algn="ctr">
              <a:lnSpc>
                <a:spcPct val="150000"/>
              </a:lnSpc>
            </a:pPr>
            <a:r>
              <a:rPr lang="ru-RU" sz="3200" b="1" dirty="0"/>
              <a:t>Валентина Михайловна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43893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980728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Родилась </a:t>
            </a:r>
            <a:r>
              <a:rPr lang="ru-RU" sz="2800" b="1" dirty="0"/>
              <a:t>30 марта 1927 года в д. </a:t>
            </a:r>
            <a:r>
              <a:rPr lang="ru-RU" sz="2800" b="1" dirty="0" err="1"/>
              <a:t>Четкарино</a:t>
            </a:r>
            <a:r>
              <a:rPr lang="ru-RU" sz="2800" b="1" dirty="0"/>
              <a:t> </a:t>
            </a:r>
            <a:r>
              <a:rPr lang="ru-RU" sz="2800" b="1" dirty="0" err="1"/>
              <a:t>Камышловского</a:t>
            </a:r>
            <a:r>
              <a:rPr lang="ru-RU" sz="2800" b="1" dirty="0"/>
              <a:t> района Свердловской области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  <a:p>
            <a:r>
              <a:rPr lang="ru-RU" sz="2800" b="1" dirty="0" smtClean="0"/>
              <a:t>   В </a:t>
            </a:r>
            <a:r>
              <a:rPr lang="ru-RU" sz="2800" b="1" dirty="0"/>
              <a:t>1935 году с родителями переехала в Ханты-Мансийск. 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   Начала </a:t>
            </a:r>
            <a:r>
              <a:rPr lang="ru-RU" sz="2800" b="1" dirty="0"/>
              <a:t>учебу в двухэтажной начальной школе по улице Коминтерна, потом продолжила в средней школе № </a:t>
            </a:r>
            <a:r>
              <a:rPr lang="ru-RU" sz="2800" b="1" dirty="0" smtClean="0"/>
              <a:t>1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00478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5555" y="797509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В </a:t>
            </a:r>
            <a:r>
              <a:rPr lang="ru-RU" sz="2800" b="1" dirty="0"/>
              <a:t>1942 году, окончив 7 классов, пошла работать учеником лаборанта в </a:t>
            </a:r>
            <a:r>
              <a:rPr lang="ru-RU" sz="2800" b="1" dirty="0" err="1"/>
              <a:t>ветбаклабораторию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   После </a:t>
            </a:r>
            <a:r>
              <a:rPr lang="ru-RU" sz="2800" b="1" dirty="0"/>
              <a:t>работы пилили дрова, летом работали на </a:t>
            </a:r>
            <a:r>
              <a:rPr lang="ru-RU" sz="2800" b="1" dirty="0" err="1"/>
              <a:t>кирзаводе</a:t>
            </a:r>
            <a:r>
              <a:rPr lang="ru-RU" sz="2800" b="1" dirty="0"/>
              <a:t>, в спичечном цехе горпромкомбината. 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   «</a:t>
            </a:r>
            <a:r>
              <a:rPr lang="ru-RU" sz="2800" b="1" dirty="0"/>
              <a:t>Мы не считались ни со временем, ни с оплатой труда. </a:t>
            </a:r>
            <a:r>
              <a:rPr lang="ru-RU" sz="2800" b="1" dirty="0" smtClean="0"/>
              <a:t>Трудились </a:t>
            </a:r>
            <a:r>
              <a:rPr lang="ru-RU" sz="2800" b="1" dirty="0"/>
              <a:t>под лозунгом «Все для фронта, все для победы», - вспоминает Валентина Михайловна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7913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1484784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В </a:t>
            </a:r>
            <a:r>
              <a:rPr lang="ru-RU" sz="3200" b="1" dirty="0"/>
              <a:t>1944-1947 гг. училась в фельдшерско-акушерской школе (ФАШ). </a:t>
            </a:r>
            <a:endParaRPr lang="ru-RU" sz="3200" b="1" dirty="0" smtClean="0"/>
          </a:p>
          <a:p>
            <a:endParaRPr lang="ru-RU" sz="3200" b="1" dirty="0"/>
          </a:p>
          <a:p>
            <a:r>
              <a:rPr lang="ru-RU" sz="3200" b="1" dirty="0" smtClean="0"/>
              <a:t>   По </a:t>
            </a:r>
            <a:r>
              <a:rPr lang="ru-RU" sz="3200" b="1" dirty="0"/>
              <a:t>окончании получила направление в фельдшерско-акушерский пункт (ФАП) национального поселка </a:t>
            </a:r>
            <a:r>
              <a:rPr lang="ru-RU" sz="3200" b="1" dirty="0" err="1"/>
              <a:t>Охтеурье</a:t>
            </a:r>
            <a:r>
              <a:rPr lang="ru-RU" sz="3200" b="1" dirty="0"/>
              <a:t> </a:t>
            </a:r>
            <a:r>
              <a:rPr lang="ru-RU" sz="3200" b="1" dirty="0" err="1"/>
              <a:t>Ларьякского</a:t>
            </a:r>
            <a:r>
              <a:rPr lang="ru-RU" sz="3200" b="1" dirty="0"/>
              <a:t> </a:t>
            </a:r>
            <a:r>
              <a:rPr lang="ru-RU" sz="3200" b="1" dirty="0" smtClean="0"/>
              <a:t>района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27913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19571" y="1413062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Основной </a:t>
            </a:r>
            <a:r>
              <a:rPr lang="ru-RU" sz="3200" b="1" dirty="0"/>
              <a:t>задачей медиков того времени была борьба с педикулезом, чесоткой, трахомой. </a:t>
            </a:r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Чтобы </a:t>
            </a:r>
            <a:r>
              <a:rPr lang="ru-RU" sz="3200" b="1" dirty="0"/>
              <a:t>добиться успехов в лечении, нужно было заслужить уважение и доверие у </a:t>
            </a:r>
            <a:r>
              <a:rPr lang="ru-RU" sz="3200" b="1" dirty="0" err="1"/>
              <a:t>хантов</a:t>
            </a:r>
            <a:r>
              <a:rPr lang="ru-RU" sz="3200" b="1" dirty="0"/>
              <a:t>, которые не доверяли русским.</a:t>
            </a:r>
          </a:p>
        </p:txBody>
      </p:sp>
    </p:spTree>
    <p:extLst>
      <p:ext uri="{BB962C8B-B14F-4D97-AF65-F5344CB8AC3E}">
        <p14:creationId xmlns:p14="http://schemas.microsoft.com/office/powerpoint/2010/main" val="527913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 В </a:t>
            </a:r>
            <a:r>
              <a:rPr lang="ru-RU" sz="3200" b="1" dirty="0"/>
              <a:t>1948 году Валя вернулась в Ханты-Мансийск. </a:t>
            </a:r>
            <a:endParaRPr lang="ru-RU" sz="3200" b="1" dirty="0" smtClean="0"/>
          </a:p>
          <a:p>
            <a:pPr algn="just"/>
            <a:r>
              <a:rPr lang="ru-RU" sz="3200" b="1" dirty="0" smtClean="0"/>
              <a:t>   Устроилась </a:t>
            </a:r>
            <a:r>
              <a:rPr lang="ru-RU" sz="3200" b="1" dirty="0"/>
              <a:t>медицинской сестрой в терапевтическое отделение, потом была переведена в хирургическое</a:t>
            </a:r>
            <a:r>
              <a:rPr lang="ru-RU" sz="3200" b="1" dirty="0" smtClean="0"/>
              <a:t>.</a:t>
            </a:r>
          </a:p>
          <a:p>
            <a:pPr algn="just"/>
            <a:endParaRPr lang="ru-RU" sz="3200" b="1" dirty="0"/>
          </a:p>
          <a:p>
            <a:pPr algn="just"/>
            <a:r>
              <a:rPr lang="ru-RU" sz="3200" b="1" dirty="0" smtClean="0"/>
              <a:t>   С </a:t>
            </a:r>
            <a:r>
              <a:rPr lang="ru-RU" sz="3200" b="1" dirty="0"/>
              <a:t>1953 года по 1977 (до ухода на пенсию) работала клиническим лаборантом</a:t>
            </a:r>
            <a:r>
              <a:rPr lang="ru-RU" sz="3200" b="1" dirty="0" smtClean="0"/>
              <a:t>.</a:t>
            </a:r>
          </a:p>
          <a:p>
            <a:pPr algn="just"/>
            <a:endParaRPr lang="ru-RU" sz="3200" b="1" dirty="0"/>
          </a:p>
          <a:p>
            <a:pPr algn="just"/>
            <a:r>
              <a:rPr lang="ru-RU" sz="3200" b="1" dirty="0" smtClean="0"/>
              <a:t>   Награждена </a:t>
            </a:r>
            <a:r>
              <a:rPr lang="ru-RU" sz="3200" b="1" dirty="0"/>
              <a:t>медалью «Ветеран труда», Почетными </a:t>
            </a:r>
            <a:r>
              <a:rPr lang="ru-RU" sz="3200" b="1" dirty="0" smtClean="0"/>
              <a:t>грамотами.</a:t>
            </a:r>
            <a:endParaRPr lang="ru-RU" sz="3200" b="1" dirty="0"/>
          </a:p>
        </p:txBody>
      </p:sp>
      <p:pic>
        <p:nvPicPr>
          <p:cNvPr id="5" name="Picture 2" descr="C:\Users\User\Desktop\Деды-фронтовики\9may-0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382" y="6021288"/>
            <a:ext cx="2943225" cy="669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913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33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pankovag\Desktop\выставка\Корепанова Евдокия Ивановн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92696"/>
            <a:ext cx="3600400" cy="547260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819245" y="1844824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/>
              <a:t>КОРЕПАНОВА</a:t>
            </a:r>
            <a:endParaRPr lang="ru-RU" sz="4000" dirty="0"/>
          </a:p>
          <a:p>
            <a:pPr algn="ctr">
              <a:lnSpc>
                <a:spcPct val="150000"/>
              </a:lnSpc>
            </a:pPr>
            <a:r>
              <a:rPr lang="ru-RU" sz="4000" b="1" dirty="0"/>
              <a:t>Евдокия </a:t>
            </a:r>
            <a:r>
              <a:rPr lang="ru-RU" sz="4000" b="1" dirty="0" smtClean="0"/>
              <a:t>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2713467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-315416"/>
            <a:ext cx="9432031" cy="7308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03038" y="1628800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/>
              <a:t>   Родилась </a:t>
            </a:r>
            <a:r>
              <a:rPr lang="ru-RU" sz="2800" b="1" dirty="0"/>
              <a:t>в марте 1924 года в с. </a:t>
            </a:r>
            <a:r>
              <a:rPr lang="ru-RU" sz="2800" b="1" dirty="0" err="1"/>
              <a:t>Самарово</a:t>
            </a:r>
            <a:r>
              <a:rPr lang="ru-RU" sz="2800" b="1" dirty="0"/>
              <a:t> Тюменской области. </a:t>
            </a:r>
            <a:endParaRPr lang="ru-RU" sz="2800" b="1" dirty="0" smtClean="0"/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   После </a:t>
            </a:r>
            <a:r>
              <a:rPr lang="ru-RU" sz="2800" b="1" dirty="0"/>
              <a:t>окончания  </a:t>
            </a:r>
            <a:r>
              <a:rPr lang="ru-RU" sz="2800" b="1" dirty="0" err="1"/>
              <a:t>фельдшерко</a:t>
            </a:r>
            <a:r>
              <a:rPr lang="ru-RU" sz="2800" b="1" dirty="0"/>
              <a:t>-акушерской школы в Ханты-Мансийске весь выпуск отправился на </a:t>
            </a:r>
            <a:r>
              <a:rPr lang="ru-RU" sz="2800" b="1" dirty="0" smtClean="0"/>
              <a:t>фронт.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2791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1"/>
            <a:ext cx="9180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60" y="1556792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ВСПОМНИМ </a:t>
            </a:r>
          </a:p>
          <a:p>
            <a:pPr algn="ctr"/>
            <a:r>
              <a:rPr lang="ru-RU" sz="7200" b="1" dirty="0" smtClean="0"/>
              <a:t>ИХ </a:t>
            </a:r>
          </a:p>
          <a:p>
            <a:pPr algn="ctr"/>
            <a:r>
              <a:rPr lang="ru-RU" sz="7200" b="1" dirty="0" smtClean="0"/>
              <a:t>ПОИМЕННО</a:t>
            </a:r>
            <a:endParaRPr lang="ru-RU" sz="7200" b="1" dirty="0"/>
          </a:p>
        </p:txBody>
      </p:sp>
      <p:pic>
        <p:nvPicPr>
          <p:cNvPr id="6" name="Picture 2" descr="C:\Users\User\Desktop\Деды-фронтовики\9may-0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877272"/>
            <a:ext cx="2943225" cy="669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0510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517803"/>
            <a:ext cx="828092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 </a:t>
            </a:r>
            <a:r>
              <a:rPr lang="ru-RU" sz="2800" b="1" dirty="0" smtClean="0"/>
              <a:t>  Служила </a:t>
            </a:r>
            <a:r>
              <a:rPr lang="ru-RU" sz="2800" b="1" dirty="0"/>
              <a:t>в прифронтовом госпитале под Москвой. </a:t>
            </a:r>
            <a:r>
              <a:rPr lang="ru-RU" sz="2800" b="1" dirty="0" smtClean="0"/>
              <a:t>При бомбежке госпиталя получила ранение,  в Москве Дусе сделали операцию.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   Врага отогнали от Москвы. И Дуся,  как воин-сибиряк, попала  31 мая 1942 года на прием в Кремле, где выступила с речью.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   Она рассказала собравшимся о том, где жила, училась и о своей  северной родине.</a:t>
            </a:r>
          </a:p>
          <a:p>
            <a:pPr>
              <a:lnSpc>
                <a:spcPct val="150000"/>
              </a:lnSpc>
            </a:pPr>
            <a:endParaRPr lang="ru-RU" sz="2800" b="1" dirty="0" smtClean="0"/>
          </a:p>
          <a:p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27913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03" y="0"/>
            <a:ext cx="9226203" cy="68738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8092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После выздоровления в </a:t>
            </a:r>
            <a:r>
              <a:rPr lang="ru-RU" sz="2800" b="1" dirty="0" err="1" smtClean="0"/>
              <a:t>санпоезде</a:t>
            </a:r>
            <a:r>
              <a:rPr lang="ru-RU" sz="2800" b="1" dirty="0" smtClean="0"/>
              <a:t> сопровождала раненых в тыл. </a:t>
            </a:r>
          </a:p>
          <a:p>
            <a:r>
              <a:rPr lang="ru-RU" sz="2800" b="1" dirty="0" smtClean="0"/>
              <a:t>   Под Сталинградом была ранена, и снова госпиталь. </a:t>
            </a:r>
          </a:p>
          <a:p>
            <a:r>
              <a:rPr lang="ru-RU" sz="2800" b="1" dirty="0" smtClean="0"/>
              <a:t>   Выписалась в 1944 году и снова вернулась в </a:t>
            </a:r>
            <a:r>
              <a:rPr lang="ru-RU" sz="2800" b="1" dirty="0" err="1" smtClean="0"/>
              <a:t>санпоезд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   После капитуляции </a:t>
            </a:r>
            <a:r>
              <a:rPr lang="ru-RU" sz="2800" b="1" dirty="0"/>
              <a:t>Германии </a:t>
            </a:r>
            <a:r>
              <a:rPr lang="ru-RU" sz="2800" b="1" dirty="0" smtClean="0"/>
              <a:t>Евдокию Ивановну перебросили </a:t>
            </a:r>
            <a:r>
              <a:rPr lang="ru-RU" sz="2800" b="1" dirty="0"/>
              <a:t>в Японию. </a:t>
            </a:r>
            <a:endParaRPr lang="ru-RU" sz="2800" b="1" dirty="0" smtClean="0"/>
          </a:p>
          <a:p>
            <a:r>
              <a:rPr lang="ru-RU" sz="2800" b="1" dirty="0" smtClean="0"/>
              <a:t>   Домой </a:t>
            </a:r>
            <a:r>
              <a:rPr lang="ru-RU" sz="2800" b="1" dirty="0"/>
              <a:t>вернулась в ноябре 1945 </a:t>
            </a:r>
            <a:r>
              <a:rPr lang="ru-RU" sz="2800" b="1" dirty="0" smtClean="0"/>
              <a:t>г.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  Умерла </a:t>
            </a:r>
            <a:r>
              <a:rPr lang="ru-RU" sz="2800" b="1" dirty="0"/>
              <a:t>от ран 7 мая 1946 года. </a:t>
            </a:r>
            <a:endParaRPr lang="ru-RU" sz="2800" b="1" dirty="0" smtClean="0"/>
          </a:p>
          <a:p>
            <a:r>
              <a:rPr lang="ru-RU" sz="2800" b="1" dirty="0" smtClean="0"/>
              <a:t>Похоронена </a:t>
            </a:r>
            <a:r>
              <a:rPr lang="ru-RU" sz="2800" b="1" dirty="0"/>
              <a:t>в Ханты-Мансийске.</a:t>
            </a:r>
          </a:p>
          <a:p>
            <a:endParaRPr lang="ru-RU" dirty="0"/>
          </a:p>
        </p:txBody>
      </p:sp>
      <p:pic>
        <p:nvPicPr>
          <p:cNvPr id="5" name="Picture 2" descr="C:\Users\User\Desktop\Деды-фронтовики\9may-0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1" y="5706239"/>
            <a:ext cx="2943225" cy="669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913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3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pankovag\Desktop\выставка\Кузнецова Ольга Васильевн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600400" cy="504056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941119" y="1844824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/>
              <a:t>КУЗНЕЦОВА (РАСПОПОВА) </a:t>
            </a:r>
            <a:endParaRPr lang="ru-RU" sz="3600" dirty="0"/>
          </a:p>
          <a:p>
            <a:pPr algn="ctr">
              <a:lnSpc>
                <a:spcPct val="150000"/>
              </a:lnSpc>
            </a:pPr>
            <a:r>
              <a:rPr lang="ru-RU" sz="3600" b="1" dirty="0"/>
              <a:t>Ольга Васильевна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34536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" y="-2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Родилась  </a:t>
            </a:r>
            <a:r>
              <a:rPr lang="ru-RU" sz="2800" b="1" dirty="0"/>
              <a:t>22 июня 1926 года в Сургуте Тюменской области в семье </a:t>
            </a:r>
            <a:r>
              <a:rPr lang="ru-RU" sz="2800" b="1" dirty="0" smtClean="0"/>
              <a:t>кузнеца.</a:t>
            </a:r>
          </a:p>
          <a:p>
            <a:endParaRPr lang="ru-RU" sz="2800" b="1" dirty="0"/>
          </a:p>
          <a:p>
            <a:r>
              <a:rPr lang="ru-RU" sz="2800" b="1" dirty="0" smtClean="0"/>
              <a:t>   В </a:t>
            </a:r>
            <a:r>
              <a:rPr lang="ru-RU" sz="2800" b="1" dirty="0"/>
              <a:t>1941 году окончила  7 классов. 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   С </a:t>
            </a:r>
            <a:r>
              <a:rPr lang="ru-RU" sz="2800" b="1" dirty="0"/>
              <a:t>началом Великой Отечественной войны все жители </a:t>
            </a:r>
            <a:r>
              <a:rPr lang="ru-RU" sz="2800" b="1" dirty="0" smtClean="0"/>
              <a:t>были </a:t>
            </a:r>
            <a:r>
              <a:rPr lang="ru-RU" sz="2800" b="1" dirty="0"/>
              <a:t>мобилизованы в колхозы: полевые работы, сенокос, рыбалка. Зимой – заготовка  дров. Об учебе в средней школе пришлось забыть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  <a:p>
            <a:r>
              <a:rPr lang="ru-RU" sz="2800" b="1" dirty="0" smtClean="0"/>
              <a:t>   В </a:t>
            </a:r>
            <a:r>
              <a:rPr lang="ru-RU" sz="2800" b="1" dirty="0"/>
              <a:t>1942 году поступила в Остяко-Вогульскую фельдшерско-акушерскую </a:t>
            </a:r>
            <a:r>
              <a:rPr lang="ru-RU" sz="2800" b="1" dirty="0" smtClean="0"/>
              <a:t>школу (ФАШ)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245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6452" y="155679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Родные жили тяжело. Нелегко </a:t>
            </a:r>
            <a:r>
              <a:rPr lang="ru-RU" sz="2800" b="1" dirty="0"/>
              <a:t>было и в ФАШ. 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   Ежедневно </a:t>
            </a:r>
            <a:r>
              <a:rPr lang="ru-RU" sz="2800" b="1" dirty="0"/>
              <a:t>четыре пары занятий, практика, после учебы погрузка и выгрузка рыбы, соли, овощей, заготовка дров для школы. 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   После </a:t>
            </a:r>
            <a:r>
              <a:rPr lang="ru-RU" sz="2800" b="1" dirty="0"/>
              <a:t>каждого учебного года отправляли на сельскохозяйственные работы по </a:t>
            </a:r>
            <a:r>
              <a:rPr lang="ru-RU" sz="2800" b="1" dirty="0" smtClean="0"/>
              <a:t>колхозам.</a:t>
            </a:r>
          </a:p>
        </p:txBody>
      </p:sp>
    </p:spTree>
    <p:extLst>
      <p:ext uri="{BB962C8B-B14F-4D97-AF65-F5344CB8AC3E}">
        <p14:creationId xmlns:p14="http://schemas.microsoft.com/office/powerpoint/2010/main" val="3042529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После </a:t>
            </a:r>
            <a:r>
              <a:rPr lang="ru-RU" sz="2800" b="1" dirty="0"/>
              <a:t>окончания ФАШ в 1945 году получила направление в Березовский район, где проработала 12 лет в деревнях Сосьва, </a:t>
            </a:r>
            <a:r>
              <a:rPr lang="ru-RU" sz="2800" b="1" dirty="0" err="1"/>
              <a:t>Ломбовож</a:t>
            </a:r>
            <a:r>
              <a:rPr lang="ru-RU" sz="2800" b="1" dirty="0"/>
              <a:t>, пос. </a:t>
            </a:r>
            <a:r>
              <a:rPr lang="ru-RU" sz="2800" b="1" dirty="0" err="1"/>
              <a:t>Саранпауль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  <a:p>
            <a:r>
              <a:rPr lang="ru-RU" sz="2800" b="1" dirty="0" smtClean="0"/>
              <a:t>   Избиралась </a:t>
            </a:r>
            <a:r>
              <a:rPr lang="ru-RU" sz="2800" b="1" dirty="0"/>
              <a:t>депутатом </a:t>
            </a:r>
            <a:r>
              <a:rPr lang="ru-RU" sz="2800" b="1" dirty="0" err="1" smtClean="0"/>
              <a:t>Саранпаульского</a:t>
            </a:r>
            <a:r>
              <a:rPr lang="ru-RU" sz="2800" b="1" dirty="0" smtClean="0"/>
              <a:t> </a:t>
            </a:r>
            <a:r>
              <a:rPr lang="ru-RU" sz="2800" b="1" dirty="0"/>
              <a:t>сельского Совета. 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   Работа </a:t>
            </a:r>
            <a:r>
              <a:rPr lang="ru-RU" sz="2800" b="1" dirty="0"/>
              <a:t>в районе была нелегкая. </a:t>
            </a:r>
            <a:endParaRPr lang="ru-RU" sz="2800" b="1" dirty="0" smtClean="0"/>
          </a:p>
          <a:p>
            <a:r>
              <a:rPr lang="ru-RU" sz="2800" b="1" dirty="0" smtClean="0"/>
              <a:t>   Ханты </a:t>
            </a:r>
            <a:r>
              <a:rPr lang="ru-RU" sz="2800" b="1" dirty="0"/>
              <a:t>не очень доверяли русским, а болели трудноизлечимыми заболеваниями: трахома, парша, туберкулез, педикулез. </a:t>
            </a:r>
            <a:endParaRPr lang="ru-RU" sz="2800" b="1" dirty="0" smtClean="0"/>
          </a:p>
          <a:p>
            <a:r>
              <a:rPr lang="ru-RU" sz="2800" b="1" dirty="0" smtClean="0"/>
              <a:t>   Начали </a:t>
            </a:r>
            <a:r>
              <a:rPr lang="ru-RU" sz="2800" b="1" dirty="0"/>
              <a:t>открывать дезинфекционные камеры для обработки.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3042529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455633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 1957 году в связи с переводом мужа переехала в Ханты-Мансийск. 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С </a:t>
            </a:r>
            <a:r>
              <a:rPr lang="ru-RU" sz="2800" b="1" dirty="0"/>
              <a:t>этого года до ухода на пенсию в 1987 году работала в детской поликлинике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  <a:p>
            <a:r>
              <a:rPr lang="ru-RU" sz="2800" b="1" dirty="0"/>
              <a:t>Вырастила троих сыновей, имеет 5 внуков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  <a:p>
            <a:r>
              <a:rPr lang="ru-RU" sz="2800" b="1" dirty="0"/>
              <a:t>Ударник коммунистического труда, победитель социалистического соревнования 1977 года, </a:t>
            </a:r>
            <a:endParaRPr lang="ru-RU" sz="2800" b="1" dirty="0" smtClean="0"/>
          </a:p>
          <a:p>
            <a:r>
              <a:rPr lang="ru-RU" sz="2800" b="1" dirty="0" smtClean="0"/>
              <a:t>награждена </a:t>
            </a:r>
            <a:r>
              <a:rPr lang="ru-RU" sz="2800" b="1" dirty="0"/>
              <a:t>медалью «Ветеран труда».</a:t>
            </a:r>
          </a:p>
        </p:txBody>
      </p:sp>
      <p:pic>
        <p:nvPicPr>
          <p:cNvPr id="5" name="Picture 2" descr="C:\Users\User\Desktop\Деды-фронтовики\9may-0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733256"/>
            <a:ext cx="2943225" cy="669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8062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pankovag\Desktop\выставка\СКОСЫРЕВА (АКЛЕЕВА) Анна Андреевн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104456" cy="583264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76055" y="2132856"/>
            <a:ext cx="3399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СКОСЫРЕВА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/>
              <a:t>(АКЛЕЕВА</a:t>
            </a:r>
            <a:r>
              <a:rPr lang="ru-RU" sz="3600" b="1" dirty="0"/>
              <a:t>) </a:t>
            </a:r>
          </a:p>
          <a:p>
            <a:pPr algn="ctr"/>
            <a:r>
              <a:rPr lang="ru-RU" sz="3600" b="1" dirty="0"/>
              <a:t>Анна 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29204409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46" y="-171401"/>
            <a:ext cx="9249946" cy="72180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16632"/>
            <a:ext cx="81369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Родилась </a:t>
            </a:r>
            <a:r>
              <a:rPr lang="ru-RU" sz="2800" b="1" dirty="0"/>
              <a:t>2 сентября 1921 года в д. Аксеново </a:t>
            </a:r>
            <a:r>
              <a:rPr lang="ru-RU" sz="2800" b="1" dirty="0" err="1"/>
              <a:t>Усть-Ишимского</a:t>
            </a:r>
            <a:r>
              <a:rPr lang="ru-RU" sz="2800" b="1" dirty="0"/>
              <a:t> района Омской области в большой крестьянской семье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  <a:p>
            <a:r>
              <a:rPr lang="ru-RU" sz="2800" b="1" dirty="0" smtClean="0"/>
              <a:t>   У </a:t>
            </a:r>
            <a:r>
              <a:rPr lang="ru-RU" sz="2800" b="1" dirty="0"/>
              <a:t>родителей было 10 детей. Аня младшая. Она рано лишилась матери, отец женился на другой. Поэтому девочка жила поочередно у старших братьев и сестер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  <a:p>
            <a:r>
              <a:rPr lang="ru-RU" sz="2800" b="1" dirty="0" smtClean="0"/>
              <a:t>   В </a:t>
            </a:r>
            <a:r>
              <a:rPr lang="ru-RU" sz="2800" b="1" dirty="0"/>
              <a:t>1937 году брат поехал работать на север в </a:t>
            </a:r>
            <a:r>
              <a:rPr lang="ru-RU" sz="2800" b="1" dirty="0" err="1"/>
              <a:t>Казымскую</a:t>
            </a:r>
            <a:r>
              <a:rPr lang="ru-RU" sz="2800" b="1" dirty="0"/>
              <a:t> </a:t>
            </a:r>
            <a:r>
              <a:rPr lang="ru-RU" sz="2800" b="1" dirty="0" err="1"/>
              <a:t>культбазу</a:t>
            </a:r>
            <a:r>
              <a:rPr lang="ru-RU" sz="2800" b="1" dirty="0"/>
              <a:t> Березовского района и взял с собой Аню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  <a:p>
            <a:r>
              <a:rPr lang="ru-RU" sz="2800" b="1" dirty="0" smtClean="0"/>
              <a:t>   В </a:t>
            </a:r>
            <a:r>
              <a:rPr lang="ru-RU" sz="2800" b="1" dirty="0" err="1"/>
              <a:t>Казыме</a:t>
            </a:r>
            <a:r>
              <a:rPr lang="ru-RU" sz="2800" b="1" dirty="0"/>
              <a:t> 7 </a:t>
            </a:r>
            <a:r>
              <a:rPr lang="ru-RU" sz="2800" b="1" dirty="0" smtClean="0"/>
              <a:t>класса </a:t>
            </a:r>
            <a:r>
              <a:rPr lang="ru-RU" sz="2800" b="1" dirty="0"/>
              <a:t>не было, пришлось доучиваться в школе-интернате п. Полноват.</a:t>
            </a:r>
          </a:p>
        </p:txBody>
      </p:sp>
    </p:spTree>
    <p:extLst>
      <p:ext uri="{BB962C8B-B14F-4D97-AF65-F5344CB8AC3E}">
        <p14:creationId xmlns:p14="http://schemas.microsoft.com/office/powerpoint/2010/main" val="36343473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96" y="-76251"/>
            <a:ext cx="9249946" cy="72180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744616"/>
            <a:ext cx="860187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В </a:t>
            </a:r>
            <a:r>
              <a:rPr lang="ru-RU" sz="3200" b="1" dirty="0"/>
              <a:t>1939 году поступила в Остяко-Вогульскую фельдшерско-акушерскую </a:t>
            </a:r>
            <a:r>
              <a:rPr lang="ru-RU" sz="3200" b="1" dirty="0" smtClean="0"/>
              <a:t>школу</a:t>
            </a:r>
            <a:r>
              <a:rPr lang="ru-RU" sz="3200" b="1" dirty="0"/>
              <a:t>.</a:t>
            </a:r>
            <a:r>
              <a:rPr lang="ru-RU" sz="3200" b="1" dirty="0" smtClean="0"/>
              <a:t>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   В </a:t>
            </a:r>
            <a:r>
              <a:rPr lang="ru-RU" sz="3200" b="1" dirty="0"/>
              <a:t>каникулы работала в детском санатории, который был на берегу Иртыша. </a:t>
            </a:r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   Со </a:t>
            </a:r>
            <a:r>
              <a:rPr lang="ru-RU" sz="3200" b="1" dirty="0"/>
              <a:t>2-3 курса подрабатывала медсестрой в хирургическом отделении. </a:t>
            </a:r>
            <a:endParaRPr lang="ru-RU" sz="3200" b="1" dirty="0" smtClean="0"/>
          </a:p>
          <a:p>
            <a:endParaRPr lang="ru-RU" sz="3200" b="1" dirty="0"/>
          </a:p>
          <a:p>
            <a:r>
              <a:rPr lang="ru-RU" sz="3200" b="1" dirty="0" smtClean="0"/>
              <a:t>   В </a:t>
            </a:r>
            <a:r>
              <a:rPr lang="ru-RU" sz="3200" b="1" dirty="0"/>
              <a:t>ФАШ познакомилась с мужем, с которым прожили 63 </a:t>
            </a:r>
            <a:r>
              <a:rPr lang="ru-RU" sz="3200" b="1" dirty="0" smtClean="0"/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387154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pankovag\Desktop\выставка\Гаврина Таисья Алексеевн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744416" cy="576064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60032" y="620688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/>
          </a:p>
          <a:p>
            <a:pPr algn="ctr"/>
            <a:endParaRPr lang="ru-RU" sz="4800" b="1" dirty="0"/>
          </a:p>
          <a:p>
            <a:pPr algn="ctr"/>
            <a:r>
              <a:rPr lang="ru-RU" sz="4800" b="1" dirty="0" err="1" smtClean="0"/>
              <a:t>Гаврина</a:t>
            </a:r>
            <a:r>
              <a:rPr lang="ru-RU" sz="4800" b="1" dirty="0" smtClean="0"/>
              <a:t> </a:t>
            </a:r>
          </a:p>
          <a:p>
            <a:pPr algn="ctr"/>
            <a:r>
              <a:rPr lang="ru-RU" sz="4800" b="1" dirty="0" err="1" smtClean="0"/>
              <a:t>Таисья</a:t>
            </a:r>
            <a:endParaRPr lang="ru-RU" sz="4800" b="1" dirty="0" smtClean="0"/>
          </a:p>
          <a:p>
            <a:pPr algn="ctr"/>
            <a:r>
              <a:rPr lang="ru-RU" sz="4800" b="1" dirty="0" smtClean="0"/>
              <a:t>Алексеевна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4524866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tat10.privet.ru/lr/41540e6cc40b51f0b171513376ab84b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2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76671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В </a:t>
            </a:r>
            <a:r>
              <a:rPr lang="ru-RU" sz="3200" b="1" dirty="0"/>
              <a:t>феврале 1942 года состоялся досрочный выпуск. </a:t>
            </a:r>
            <a:endParaRPr lang="ru-RU" sz="3200" b="1" dirty="0" smtClean="0"/>
          </a:p>
          <a:p>
            <a:r>
              <a:rPr lang="ru-RU" sz="3200" b="1" dirty="0" smtClean="0"/>
              <a:t>   Анну </a:t>
            </a:r>
            <a:r>
              <a:rPr lang="ru-RU" sz="3200" b="1" dirty="0"/>
              <a:t>Андреевну направили работать в окружную больницу медсестрой глазного кабинета.  </a:t>
            </a:r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   После </a:t>
            </a:r>
            <a:r>
              <a:rPr lang="ru-RU" sz="3200" b="1" dirty="0"/>
              <a:t>прохождения курсов работала клиническим лаборантом, потом операционной сестрой хирургического отделения, старшей сестрой инфекционного отделения, </a:t>
            </a:r>
            <a:r>
              <a:rPr lang="ru-RU" sz="3200" b="1" dirty="0" smtClean="0"/>
              <a:t>откуда </a:t>
            </a:r>
            <a:r>
              <a:rPr lang="ru-RU" sz="3200" b="1" dirty="0"/>
              <a:t>и пошла на пенсию.</a:t>
            </a:r>
          </a:p>
        </p:txBody>
      </p:sp>
    </p:spTree>
    <p:extLst>
      <p:ext uri="{BB962C8B-B14F-4D97-AF65-F5344CB8AC3E}">
        <p14:creationId xmlns:p14="http://schemas.microsoft.com/office/powerpoint/2010/main" val="2438363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tat10.privet.ru/lr/41540e6cc40b51f0b171513376ab84b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2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76671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8680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/>
              <a:t>   Во </a:t>
            </a:r>
            <a:r>
              <a:rPr lang="ru-RU" sz="2800" b="1" dirty="0"/>
              <a:t>время войны, кроме основной работы, все медицинские работники делали косметический ремонт в своих отделениях, заготовляли дрова, корм для скота, выращивали овощи. Полученные продукты шли на питание больных. </a:t>
            </a:r>
            <a:endParaRPr lang="ru-RU" sz="2800" b="1" dirty="0" smtClean="0"/>
          </a:p>
          <a:p>
            <a:pPr algn="just">
              <a:lnSpc>
                <a:spcPct val="150000"/>
              </a:lnSpc>
            </a:pPr>
            <a:r>
              <a:rPr lang="ru-RU" sz="2800" b="1" dirty="0"/>
              <a:t> </a:t>
            </a:r>
            <a:r>
              <a:rPr lang="ru-RU" sz="2800" b="1" dirty="0" smtClean="0"/>
              <a:t>  Продукты </a:t>
            </a:r>
            <a:r>
              <a:rPr lang="ru-RU" sz="2800" b="1" dirty="0"/>
              <a:t>и хлеб отоваривали по карточкам, из зарплаты ежемесячно удерживали на государственный заем. В основном жили на картошке, поэтому разрабатывали целину. </a:t>
            </a:r>
          </a:p>
        </p:txBody>
      </p:sp>
    </p:spTree>
    <p:extLst>
      <p:ext uri="{BB962C8B-B14F-4D97-AF65-F5344CB8AC3E}">
        <p14:creationId xmlns:p14="http://schemas.microsoft.com/office/powerpoint/2010/main" val="5645963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tat10.privet.ru/lr/41540e6cc40b51f0b171513376ab84b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2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76671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8680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/>
              <a:t>   Анна Андреевна награждена </a:t>
            </a:r>
            <a:r>
              <a:rPr lang="ru-RU" sz="2800" b="1" dirty="0"/>
              <a:t>медалями «За доблестный труд в Великой Отечественной войне 1941-1945гг</a:t>
            </a:r>
            <a:r>
              <a:rPr lang="ru-RU" sz="2800" b="1" dirty="0" smtClean="0"/>
              <a:t>.», </a:t>
            </a:r>
            <a:r>
              <a:rPr lang="ru-RU" sz="2800" b="1" dirty="0"/>
              <a:t>«За доблестный труд. В ознаменование 100-летия со дня рождения В.И. Ленина», «Ветеран труда», являлась ударником коммунистического труда, неоднократно заносилась на доску почета окружной больницы и города, занесена в книгу почета предприятия.</a:t>
            </a:r>
          </a:p>
          <a:p>
            <a:pPr algn="r">
              <a:lnSpc>
                <a:spcPct val="150000"/>
              </a:lnSpc>
            </a:pPr>
            <a:endParaRPr lang="ru-RU" sz="2800" b="1" dirty="0"/>
          </a:p>
        </p:txBody>
      </p:sp>
      <p:pic>
        <p:nvPicPr>
          <p:cNvPr id="6" name="Picture 2" descr="C:\Users\User\Desktop\Деды-фронтовики\9may-0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661248"/>
            <a:ext cx="2943225" cy="669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0946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tat10.privet.ru/lr/41540e6cc40b51f0b171513376ab84b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2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76671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844824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/>
              <a:t>  </a:t>
            </a:r>
            <a:r>
              <a:rPr lang="ru-RU" sz="3600" b="1" dirty="0"/>
              <a:t>ФИЛИППОВИЧ  </a:t>
            </a:r>
            <a:endParaRPr lang="ru-RU" sz="3600" dirty="0"/>
          </a:p>
          <a:p>
            <a:pPr algn="ctr">
              <a:lnSpc>
                <a:spcPct val="150000"/>
              </a:lnSpc>
            </a:pPr>
            <a:r>
              <a:rPr lang="ru-RU" sz="3600" b="1" dirty="0"/>
              <a:t>Елена </a:t>
            </a:r>
            <a:endParaRPr lang="ru-RU" sz="3600" b="1" dirty="0" smtClean="0"/>
          </a:p>
          <a:p>
            <a:pPr algn="ctr">
              <a:lnSpc>
                <a:spcPct val="150000"/>
              </a:lnSpc>
            </a:pPr>
            <a:r>
              <a:rPr lang="ru-RU" sz="3600" b="1" dirty="0" err="1" smtClean="0"/>
              <a:t>Екимовна</a:t>
            </a:r>
            <a:endParaRPr lang="ru-RU" sz="3600" dirty="0"/>
          </a:p>
        </p:txBody>
      </p:sp>
      <p:pic>
        <p:nvPicPr>
          <p:cNvPr id="7" name="Рисунок 6" descr="C:\Users\PankovaG\Desktop\2020\ВЫСТАВКИ\СБЕРЕГАЯ ЖИЗНИ - 22.06.2020\ФИЛИППОВИЧ Елена Екимовна\ФИЛИППОВИЧ Елена Екимовн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392487" cy="58326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212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tat10.privet.ru/lr/41540e6cc40b51f0b171513376ab84b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" y="0"/>
            <a:ext cx="91922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76671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79"/>
            <a:ext cx="813690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  </a:t>
            </a:r>
            <a:r>
              <a:rPr lang="ru-RU" sz="2800" b="1" dirty="0"/>
              <a:t>Родилась 13 мая 1918 года в д. </a:t>
            </a:r>
            <a:r>
              <a:rPr lang="ru-RU" sz="2800" b="1" dirty="0" err="1"/>
              <a:t>Нялино</a:t>
            </a:r>
            <a:r>
              <a:rPr lang="ru-RU" sz="2800" b="1" dirty="0"/>
              <a:t> Ханты-Мансийского района. </a:t>
            </a:r>
            <a:endParaRPr lang="ru-RU" sz="2800" b="1" dirty="0" smtClean="0"/>
          </a:p>
          <a:p>
            <a:pPr algn="just"/>
            <a:endParaRPr lang="ru-RU" sz="2800" b="1" dirty="0"/>
          </a:p>
          <a:p>
            <a:pPr algn="just"/>
            <a:r>
              <a:rPr lang="ru-RU" sz="2800" b="1" dirty="0" smtClean="0"/>
              <a:t>   После </a:t>
            </a:r>
            <a:r>
              <a:rPr lang="ru-RU" sz="2800" b="1" dirty="0"/>
              <a:t>окончания семилетней школы 4 года работала в колхозе: заготовляла корма, садила и убирала овощи</a:t>
            </a:r>
            <a:r>
              <a:rPr lang="ru-RU" sz="2800" b="1" dirty="0" smtClean="0"/>
              <a:t>.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 smtClean="0"/>
              <a:t>   В </a:t>
            </a:r>
            <a:r>
              <a:rPr lang="ru-RU" sz="2800" b="1" dirty="0"/>
              <a:t>1936 году поступила в фельдшерско-акушерскую школу в п. Остяко-</a:t>
            </a:r>
            <a:r>
              <a:rPr lang="ru-RU" sz="2800" b="1" dirty="0" err="1"/>
              <a:t>Вогульск</a:t>
            </a:r>
            <a:r>
              <a:rPr lang="ru-RU" sz="2800" b="1" dirty="0"/>
              <a:t> (в </a:t>
            </a:r>
            <a:r>
              <a:rPr lang="ru-RU" sz="2800" b="1" dirty="0" err="1"/>
              <a:t>н.в</a:t>
            </a:r>
            <a:r>
              <a:rPr lang="ru-RU" sz="2800" b="1" dirty="0"/>
              <a:t>. Ханты-Мансийск). </a:t>
            </a:r>
            <a:endParaRPr lang="ru-RU" sz="2800" b="1" dirty="0" smtClean="0"/>
          </a:p>
          <a:p>
            <a:pPr algn="just"/>
            <a:r>
              <a:rPr lang="ru-RU" sz="2800" b="1" dirty="0"/>
              <a:t> </a:t>
            </a:r>
            <a:r>
              <a:rPr lang="ru-RU" sz="2800" b="1" dirty="0" smtClean="0"/>
              <a:t>  Закончив </a:t>
            </a:r>
            <a:r>
              <a:rPr lang="ru-RU" sz="2800" b="1" dirty="0"/>
              <a:t>ее, в 1939 году была направлена на работу в Микояновский (в </a:t>
            </a:r>
            <a:r>
              <a:rPr lang="ru-RU" sz="2800" b="1" dirty="0" err="1"/>
              <a:t>н.в</a:t>
            </a:r>
            <a:r>
              <a:rPr lang="ru-RU" sz="2800" b="1" dirty="0"/>
              <a:t>. Октябрьский) район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578026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tat10.privet.ru/lr/41540e6cc40b51f0b171513376ab84b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" y="0"/>
            <a:ext cx="91922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76671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79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Молодой </a:t>
            </a:r>
            <a:r>
              <a:rPr lang="ru-RU" sz="2800" b="1" dirty="0"/>
              <a:t>медсестре пришлось обслуживать несколько поселков: </a:t>
            </a:r>
            <a:r>
              <a:rPr lang="ru-RU" sz="2800" b="1" dirty="0" err="1"/>
              <a:t>Вильжапор</a:t>
            </a:r>
            <a:r>
              <a:rPr lang="ru-RU" sz="2800" b="1" dirty="0"/>
              <a:t>, </a:t>
            </a:r>
            <a:r>
              <a:rPr lang="ru-RU" sz="2800" b="1" dirty="0" err="1"/>
              <a:t>Тугияны</a:t>
            </a:r>
            <a:r>
              <a:rPr lang="ru-RU" sz="2800" b="1" dirty="0"/>
              <a:t>, </a:t>
            </a:r>
            <a:r>
              <a:rPr lang="ru-RU" sz="2800" b="1" dirty="0" err="1"/>
              <a:t>Нарыкары</a:t>
            </a:r>
            <a:r>
              <a:rPr lang="ru-RU" sz="2800" b="1" dirty="0"/>
              <a:t>, Большой  Камень. </a:t>
            </a:r>
            <a:endParaRPr lang="ru-RU" sz="2800" b="1" dirty="0" smtClean="0"/>
          </a:p>
          <a:p>
            <a:pPr algn="just"/>
            <a:endParaRPr lang="ru-RU" sz="2800" b="1" dirty="0" smtClean="0"/>
          </a:p>
          <a:p>
            <a:pPr algn="just"/>
            <a:r>
              <a:rPr lang="ru-RU" sz="2800" b="1" dirty="0" smtClean="0"/>
              <a:t>   Многие </a:t>
            </a:r>
            <a:r>
              <a:rPr lang="ru-RU" sz="2800" b="1" dirty="0"/>
              <a:t>жители, особенно ханты, болели трахомой, чесоткой, педикулезом. Не была редкостью и малярия.</a:t>
            </a:r>
          </a:p>
          <a:p>
            <a:pPr algn="just"/>
            <a:r>
              <a:rPr lang="ru-RU" sz="2800" b="1" dirty="0" smtClean="0"/>
              <a:t>   А </a:t>
            </a:r>
            <a:r>
              <a:rPr lang="ru-RU" sz="2800" b="1" dirty="0"/>
              <a:t>в годы войны появилась парша. Приходилось ездить по деревням на лодках. Ханты не верили медицинским работникам.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   Сколько </a:t>
            </a:r>
            <a:r>
              <a:rPr lang="ru-RU" sz="2800" b="1" dirty="0"/>
              <a:t>усилий надо было приложить, чтобы поверили, чтобы впустили в дом для осмотра и лечения больных!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536733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tat10.privet.ru/lr/41540e6cc40b51f0b171513376ab84b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" y="0"/>
            <a:ext cx="91922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76671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79"/>
            <a:ext cx="813690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/>
              <a:t>  </a:t>
            </a:r>
            <a:r>
              <a:rPr lang="ru-RU" sz="2800" b="1" dirty="0" smtClean="0"/>
              <a:t>В </a:t>
            </a:r>
            <a:r>
              <a:rPr lang="ru-RU" sz="2800" b="1" dirty="0"/>
              <a:t>военные годы комсомольцы и молодежь, кроме основной работы, ловили рыбу и сдавали ее в Фонд обороны страны.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   Елена </a:t>
            </a:r>
            <a:r>
              <a:rPr lang="ru-RU" sz="2800" b="1" dirty="0" err="1"/>
              <a:t>Екимовна</a:t>
            </a:r>
            <a:r>
              <a:rPr lang="ru-RU" sz="2800" b="1" dirty="0"/>
              <a:t> была организатором. Ни о каком отдыхе и отпуске не думала. </a:t>
            </a:r>
            <a:endParaRPr lang="ru-RU" sz="2800" b="1" dirty="0" smtClean="0"/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   Все </a:t>
            </a:r>
            <a:r>
              <a:rPr lang="ru-RU" sz="2800" b="1" dirty="0"/>
              <a:t>трудились под лозунгом: «Все для фронта, все для победы</a:t>
            </a:r>
            <a:r>
              <a:rPr lang="ru-RU" sz="2800" b="1" dirty="0" smtClean="0"/>
              <a:t>!».</a:t>
            </a:r>
          </a:p>
          <a:p>
            <a:pPr algn="just"/>
            <a:endParaRPr lang="ru-RU" sz="2800" dirty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536733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tat10.privet.ru/lr/41540e6cc40b51f0b171513376ab84b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" y="0"/>
            <a:ext cx="91922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76671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79"/>
            <a:ext cx="813690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  </a:t>
            </a:r>
            <a:r>
              <a:rPr lang="ru-RU" sz="2400" b="1" dirty="0"/>
              <a:t>С 1951 года по 1971 год (до ухода на пенсию) Елена </a:t>
            </a:r>
            <a:r>
              <a:rPr lang="ru-RU" sz="2400" b="1" dirty="0" err="1"/>
              <a:t>Екимовна</a:t>
            </a:r>
            <a:r>
              <a:rPr lang="ru-RU" sz="2400" b="1" dirty="0"/>
              <a:t> возглавляла  фельдшерско-акушерский пункт в п. </a:t>
            </a:r>
            <a:r>
              <a:rPr lang="ru-RU" sz="2400" b="1" dirty="0" err="1"/>
              <a:t>Кеушки</a:t>
            </a:r>
            <a:r>
              <a:rPr lang="ru-RU" sz="2400" b="1" dirty="0"/>
              <a:t>. Была депутатом сельского Совета, народным </a:t>
            </a:r>
            <a:r>
              <a:rPr lang="ru-RU" sz="2400" b="1" dirty="0" err="1"/>
              <a:t>зеседателем</a:t>
            </a:r>
            <a:r>
              <a:rPr lang="ru-RU" sz="2400" b="1" dirty="0" smtClean="0"/>
              <a:t>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 smtClean="0"/>
              <a:t>   Вместе </a:t>
            </a:r>
            <a:r>
              <a:rPr lang="ru-RU" sz="2400" b="1" dirty="0"/>
              <a:t>с мужем, участником Великой Отечественной войны, вырастили  четверых детей. Трое из них – врачи. Двое работают в окружной больнице г. Ханты-Мансийска</a:t>
            </a:r>
            <a:r>
              <a:rPr lang="ru-RU" sz="2400" b="1" dirty="0" smtClean="0"/>
              <a:t>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 smtClean="0"/>
              <a:t>   Награждена </a:t>
            </a:r>
            <a:r>
              <a:rPr lang="ru-RU" sz="2400" b="1" dirty="0"/>
              <a:t>медалями «За доблестный труд в Великой Отечественной войне </a:t>
            </a:r>
            <a:r>
              <a:rPr lang="ru-RU" sz="2400" b="1" dirty="0" smtClean="0"/>
              <a:t>1941-1945гг</a:t>
            </a:r>
            <a:r>
              <a:rPr lang="ru-RU" sz="2400" b="1" dirty="0"/>
              <a:t>.», «Ветеран труда», юбилейными медалями.</a:t>
            </a:r>
          </a:p>
          <a:p>
            <a:pPr algn="just">
              <a:lnSpc>
                <a:spcPct val="150000"/>
              </a:lnSpc>
            </a:pPr>
            <a:endParaRPr lang="ru-RU" sz="2800" dirty="0"/>
          </a:p>
          <a:p>
            <a:endParaRPr lang="ru-RU" sz="2800" b="1" dirty="0"/>
          </a:p>
        </p:txBody>
      </p:sp>
      <p:pic>
        <p:nvPicPr>
          <p:cNvPr id="6" name="Picture 2" descr="C:\Users\User\Desktop\Деды-фронтовики\9may-0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661248"/>
            <a:ext cx="2943225" cy="669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66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tat10.privet.ru/lr/41540e6cc40b51f0b171513376ab84b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" y="0"/>
            <a:ext cx="91922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76671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79"/>
            <a:ext cx="813690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  </a:t>
            </a:r>
            <a:r>
              <a:rPr lang="ru-RU" sz="2400" i="1" dirty="0" smtClean="0"/>
              <a:t>ИСПОЛЬЗОВАННЫЕ ИСТОЧНИКИ:</a:t>
            </a:r>
          </a:p>
          <a:p>
            <a:pPr algn="ctr"/>
            <a:endParaRPr lang="ru-RU" sz="2400" i="1" dirty="0" smtClean="0"/>
          </a:p>
          <a:p>
            <a:pPr algn="just"/>
            <a:r>
              <a:rPr lang="ru-RU" sz="2400" i="1" dirty="0" smtClean="0"/>
              <a:t>Документы личного происхождения семьи </a:t>
            </a:r>
            <a:r>
              <a:rPr lang="ru-RU" sz="2400" i="1" dirty="0" err="1" smtClean="0"/>
              <a:t>Ленивцевых</a:t>
            </a:r>
            <a:r>
              <a:rPr lang="ru-RU" sz="2400" i="1" dirty="0" smtClean="0"/>
              <a:t>. Ф. 174, оп. 5.</a:t>
            </a:r>
          </a:p>
          <a:p>
            <a:pPr algn="just"/>
            <a:endParaRPr lang="ru-RU" sz="2400" i="1" dirty="0" smtClean="0"/>
          </a:p>
          <a:p>
            <a:pPr algn="just"/>
            <a:r>
              <a:rPr lang="ru-RU" sz="2400" i="1" dirty="0"/>
              <a:t>Документы личного происхождения </a:t>
            </a:r>
            <a:r>
              <a:rPr lang="ru-RU" sz="2400" i="1" dirty="0" err="1" smtClean="0"/>
              <a:t>Сулимова</a:t>
            </a:r>
            <a:r>
              <a:rPr lang="ru-RU" sz="2400" i="1" dirty="0" smtClean="0"/>
              <a:t> Г. К. Ф. 174, </a:t>
            </a:r>
            <a:r>
              <a:rPr lang="ru-RU" sz="2400" i="1" dirty="0"/>
              <a:t>оп</a:t>
            </a:r>
            <a:r>
              <a:rPr lang="ru-RU" sz="2400" i="1" dirty="0" smtClean="0"/>
              <a:t>. 11.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i="1" dirty="0" smtClean="0"/>
              <a:t>Девушки </a:t>
            </a:r>
            <a:r>
              <a:rPr lang="ru-RU" sz="2400" i="1" dirty="0"/>
              <a:t>войны / Сост.: А.С. </a:t>
            </a:r>
            <a:r>
              <a:rPr lang="ru-RU" sz="2400" i="1" dirty="0" err="1"/>
              <a:t>Экономова</a:t>
            </a:r>
            <a:r>
              <a:rPr lang="ru-RU" sz="2400" i="1" dirty="0"/>
              <a:t>. – Ханты-Мансийск: Полиграфист, 2000. </a:t>
            </a:r>
            <a:r>
              <a:rPr lang="ru-RU" sz="2400" i="1" dirty="0" smtClean="0"/>
              <a:t>Фонд </a:t>
            </a:r>
            <a:r>
              <a:rPr lang="ru-RU" sz="2400" i="1" dirty="0"/>
              <a:t>116, оп. 1, д. </a:t>
            </a:r>
            <a:r>
              <a:rPr lang="ru-RU" sz="2400" i="1" dirty="0" smtClean="0"/>
              <a:t>18.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i="1" dirty="0" smtClean="0"/>
              <a:t>В </a:t>
            </a:r>
            <a:r>
              <a:rPr lang="ru-RU" sz="2400" i="1" dirty="0"/>
              <a:t>труде, как в бою / Сост.: А.С. </a:t>
            </a:r>
            <a:r>
              <a:rPr lang="ru-RU" sz="2400" i="1" dirty="0" err="1"/>
              <a:t>Экономова</a:t>
            </a:r>
            <a:r>
              <a:rPr lang="ru-RU" sz="2400" i="1" dirty="0"/>
              <a:t>, Т.Г. Зуева. – Ханты-Мансийск: Полиграфист, 2005. Фонд 116, оп. 1, д. 18в. </a:t>
            </a:r>
            <a:endParaRPr lang="ru-RU" sz="2400" dirty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/>
          </a:p>
          <a:p>
            <a:pPr algn="just"/>
            <a:r>
              <a:rPr lang="ru-RU" sz="2400" b="1" dirty="0" smtClean="0"/>
              <a:t>   </a:t>
            </a:r>
            <a:endParaRPr lang="ru-RU" sz="2800" dirty="0"/>
          </a:p>
          <a:p>
            <a:endParaRPr lang="ru-RU" sz="2800" b="1" dirty="0"/>
          </a:p>
        </p:txBody>
      </p:sp>
      <p:pic>
        <p:nvPicPr>
          <p:cNvPr id="6" name="Picture 2" descr="C:\Users\User\Desktop\Деды-фронтовики\9may-0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49280"/>
            <a:ext cx="896448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04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9512" y="404664"/>
            <a:ext cx="87849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   Родилась в с. </a:t>
            </a:r>
            <a:r>
              <a:rPr lang="ru-RU" sz="2800" b="1" dirty="0" err="1" smtClean="0"/>
              <a:t>Реполово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Самаровского</a:t>
            </a:r>
            <a:r>
              <a:rPr lang="ru-RU" sz="2800" b="1" dirty="0" smtClean="0"/>
              <a:t> района в большой крестьянской семье </a:t>
            </a:r>
            <a:r>
              <a:rPr lang="ru-RU" sz="2800" b="1" dirty="0" err="1" smtClean="0"/>
              <a:t>Сургутсковых</a:t>
            </a:r>
            <a:r>
              <a:rPr lang="ru-RU" sz="2800" b="1" dirty="0" smtClean="0"/>
              <a:t>.</a:t>
            </a:r>
          </a:p>
          <a:p>
            <a:pPr algn="just"/>
            <a:r>
              <a:rPr lang="ru-RU" sz="2800" b="1" dirty="0" smtClean="0"/>
              <a:t>   Выпускница Остяко-Вогульской фельдшерско-акушерской школы  1940 г.  </a:t>
            </a:r>
          </a:p>
          <a:p>
            <a:pPr algn="just"/>
            <a:r>
              <a:rPr lang="ru-RU" sz="2800" b="1" dirty="0" smtClean="0"/>
              <a:t>   Призвана на военную службу  в августе 1941 г. </a:t>
            </a:r>
          </a:p>
          <a:p>
            <a:pPr algn="just"/>
            <a:endParaRPr lang="ru-RU" sz="2800" b="1" dirty="0" smtClean="0"/>
          </a:p>
          <a:p>
            <a:pPr algn="just"/>
            <a:r>
              <a:rPr lang="ru-RU" sz="2800" b="1" dirty="0" smtClean="0"/>
              <a:t>   Служила медсестрой в госпитале на ст. Калачинск Омской обл.</a:t>
            </a:r>
          </a:p>
          <a:p>
            <a:pPr algn="just"/>
            <a:r>
              <a:rPr lang="ru-RU" sz="2800" b="1" dirty="0" smtClean="0"/>
              <a:t>   В мае 1942 года в должности санитарного инструктора участвовала в боях под Сталинградом. </a:t>
            </a:r>
          </a:p>
          <a:p>
            <a:pPr algn="just"/>
            <a:r>
              <a:rPr lang="ru-RU" sz="2800" b="1" dirty="0" smtClean="0"/>
              <a:t>1943г. – Курская битва. </a:t>
            </a:r>
          </a:p>
          <a:p>
            <a:pPr algn="just"/>
            <a:r>
              <a:rPr lang="ru-RU" sz="2800" b="1" dirty="0" smtClean="0"/>
              <a:t>   После ранения – медсестра  санитарного поезда. Победу встретила в Сибири.</a:t>
            </a:r>
            <a:endParaRPr lang="ru-RU" sz="2800" b="1" dirty="0"/>
          </a:p>
          <a:p>
            <a:pPr algn="just"/>
            <a:endParaRPr lang="ru-RU" sz="2800" b="1" dirty="0" smtClean="0"/>
          </a:p>
          <a:p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1923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692696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/>
          </a:p>
          <a:p>
            <a:pPr algn="just"/>
            <a:r>
              <a:rPr lang="ru-RU" sz="4000" b="1" dirty="0" smtClean="0"/>
              <a:t>   Вернулась домой в ноябре  1945 г. </a:t>
            </a:r>
          </a:p>
          <a:p>
            <a:pPr algn="just"/>
            <a:endParaRPr lang="ru-RU" sz="4000" b="1" dirty="0"/>
          </a:p>
          <a:p>
            <a:pPr algn="just"/>
            <a:r>
              <a:rPr lang="ru-RU" sz="4000" b="1" dirty="0" smtClean="0"/>
              <a:t>   Работала медсестрой </a:t>
            </a:r>
          </a:p>
          <a:p>
            <a:pPr algn="just"/>
            <a:r>
              <a:rPr lang="ru-RU" sz="4000" b="1" dirty="0" smtClean="0"/>
              <a:t>в </a:t>
            </a:r>
            <a:r>
              <a:rPr lang="ru-RU" sz="4000" b="1" dirty="0"/>
              <a:t>Доме ребенка, </a:t>
            </a:r>
            <a:endParaRPr lang="ru-RU" sz="4000" b="1" dirty="0" smtClean="0"/>
          </a:p>
          <a:p>
            <a:pPr algn="just"/>
            <a:r>
              <a:rPr lang="ru-RU" sz="4000" b="1" dirty="0" smtClean="0"/>
              <a:t>детских </a:t>
            </a:r>
            <a:r>
              <a:rPr lang="ru-RU" sz="4000" b="1" dirty="0"/>
              <a:t>яслях № 1 </a:t>
            </a:r>
            <a:endParaRPr lang="ru-RU" sz="4000" b="1" dirty="0" smtClean="0"/>
          </a:p>
          <a:p>
            <a:pPr algn="just"/>
            <a:r>
              <a:rPr lang="ru-RU" sz="4000" b="1" dirty="0" smtClean="0"/>
              <a:t>города </a:t>
            </a:r>
            <a:r>
              <a:rPr lang="ru-RU" sz="4000" b="1" dirty="0"/>
              <a:t>Ханты-Мансийска</a:t>
            </a:r>
          </a:p>
        </p:txBody>
      </p:sp>
    </p:spTree>
    <p:extLst>
      <p:ext uri="{BB962C8B-B14F-4D97-AF65-F5344CB8AC3E}">
        <p14:creationId xmlns:p14="http://schemas.microsoft.com/office/powerpoint/2010/main" val="201496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5416"/>
            <a:ext cx="9143999" cy="71897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6" y="92169"/>
            <a:ext cx="841583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 Награждена </a:t>
            </a:r>
          </a:p>
          <a:p>
            <a:pPr algn="just"/>
            <a:r>
              <a:rPr lang="ru-RU" sz="3200" b="1" dirty="0" smtClean="0"/>
              <a:t>   орденами </a:t>
            </a:r>
          </a:p>
          <a:p>
            <a:pPr algn="just"/>
            <a:r>
              <a:rPr lang="ru-RU" sz="3200" b="1" dirty="0" smtClean="0"/>
              <a:t>Красной </a:t>
            </a:r>
            <a:r>
              <a:rPr lang="ru-RU" sz="3200" b="1" dirty="0"/>
              <a:t>Звезды, Отечественной войны </a:t>
            </a:r>
            <a:r>
              <a:rPr lang="en-US" sz="3200" b="1" dirty="0"/>
              <a:t>I</a:t>
            </a:r>
            <a:r>
              <a:rPr lang="ru-RU" sz="3200" b="1" dirty="0"/>
              <a:t> степени, </a:t>
            </a:r>
            <a:endParaRPr lang="ru-RU" sz="3200" b="1" dirty="0" smtClean="0"/>
          </a:p>
          <a:p>
            <a:pPr algn="just"/>
            <a:r>
              <a:rPr lang="ru-RU" sz="3200" b="1" dirty="0"/>
              <a:t> </a:t>
            </a:r>
            <a:r>
              <a:rPr lang="ru-RU" sz="3200" b="1" dirty="0" smtClean="0"/>
              <a:t>  медалями </a:t>
            </a:r>
          </a:p>
          <a:p>
            <a:pPr algn="just"/>
            <a:r>
              <a:rPr lang="ru-RU" sz="3200" b="1" dirty="0" smtClean="0"/>
              <a:t>«</a:t>
            </a:r>
            <a:r>
              <a:rPr lang="ru-RU" sz="3200" b="1" dirty="0"/>
              <a:t>За боевые заслуги», </a:t>
            </a:r>
            <a:endParaRPr lang="ru-RU" sz="3200" b="1" dirty="0" smtClean="0"/>
          </a:p>
          <a:p>
            <a:pPr algn="just"/>
            <a:r>
              <a:rPr lang="ru-RU" sz="3200" b="1" dirty="0" smtClean="0"/>
              <a:t>«</a:t>
            </a:r>
            <a:r>
              <a:rPr lang="ru-RU" sz="3200" b="1" dirty="0"/>
              <a:t>За оборону Сталинграда</a:t>
            </a:r>
            <a:r>
              <a:rPr lang="ru-RU" sz="3200" b="1" dirty="0" smtClean="0"/>
              <a:t>»,</a:t>
            </a:r>
          </a:p>
          <a:p>
            <a:pPr algn="just"/>
            <a:r>
              <a:rPr lang="ru-RU" sz="3200" b="1" dirty="0" smtClean="0"/>
              <a:t>«За победу над Германией в Великой Отечественной войне 1941-1945гг.», «За доблестный труд. В ознаменование 100-летия  со дня рождения В.И. </a:t>
            </a:r>
            <a:r>
              <a:rPr lang="ru-RU" sz="3200" b="1" dirty="0"/>
              <a:t>Л</a:t>
            </a:r>
            <a:r>
              <a:rPr lang="ru-RU" sz="3200" b="1" dirty="0" smtClean="0"/>
              <a:t>енина», </a:t>
            </a:r>
          </a:p>
          <a:p>
            <a:pPr algn="just"/>
            <a:r>
              <a:rPr lang="ru-RU" sz="3200" b="1" dirty="0" smtClean="0"/>
              <a:t>юбилейными медалями </a:t>
            </a:r>
            <a:endParaRPr lang="ru-RU" sz="3200" b="1" dirty="0"/>
          </a:p>
        </p:txBody>
      </p:sp>
      <p:pic>
        <p:nvPicPr>
          <p:cNvPr id="6" name="Picture 2" descr="C:\Users\User\Desktop\Деды-фронтовики\9may-0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057880"/>
            <a:ext cx="2943225" cy="669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539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10.privet.ru/lr/41540e6cc40b51f0b171513376ab84b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287344" y="1340768"/>
            <a:ext cx="36003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Семья </a:t>
            </a:r>
            <a:r>
              <a:rPr lang="ru-RU" sz="3600" b="1" dirty="0" err="1" smtClean="0"/>
              <a:t>Сеиных</a:t>
            </a:r>
            <a:r>
              <a:rPr lang="ru-RU" sz="3600" b="1" dirty="0" smtClean="0"/>
              <a:t>: 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Артемий </a:t>
            </a:r>
            <a:r>
              <a:rPr lang="ru-RU" sz="3600" b="1" dirty="0" err="1" smtClean="0"/>
              <a:t>Галактионович</a:t>
            </a:r>
            <a:r>
              <a:rPr lang="ru-RU" sz="3600" b="1" dirty="0" smtClean="0"/>
              <a:t> 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Елизавета Михайловна</a:t>
            </a:r>
            <a:endParaRPr lang="ru-RU" sz="3600" dirty="0"/>
          </a:p>
        </p:txBody>
      </p:sp>
      <p:pic>
        <p:nvPicPr>
          <p:cNvPr id="1026" name="Picture 2" descr="C:\Users\PankovaG\Desktop\2020\ВЫСТАВКИ\СБЕРЕГАЯ ЖИЗНИ - 22.06.2020\СЕИНы\Супруги Сеиновы на избирательном участк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451" y="260648"/>
            <a:ext cx="4881690" cy="644661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60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662</TotalTime>
  <Words>1954</Words>
  <Application>Microsoft Office PowerPoint</Application>
  <PresentationFormat>Экран (4:3)</PresentationFormat>
  <Paragraphs>275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Панкова Галина Михайловна</dc:creator>
  <cp:lastModifiedBy>Глухова Татьяна Клавдиевна</cp:lastModifiedBy>
  <cp:revision>54</cp:revision>
  <dcterms:created xsi:type="dcterms:W3CDTF">2020-06-22T10:49:17Z</dcterms:created>
  <dcterms:modified xsi:type="dcterms:W3CDTF">2020-06-26T09:48:31Z</dcterms:modified>
</cp:coreProperties>
</file>