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4" r:id="rId7"/>
    <p:sldId id="263" r:id="rId8"/>
    <p:sldId id="262" r:id="rId9"/>
    <p:sldId id="266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52" d="100"/>
          <a:sy n="152" d="100"/>
        </p:scale>
        <p:origin x="-444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«Благоустройство общественной территории в районе улиц Доронина, Чехова, Чкалова»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</a:t>
            </a:r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ород Ханты-Мансийск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общественной территории в районе улиц Доронина, Чехова,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Чкалова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внутриквартальное пространство в районе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ул.Доронина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д.26, 28, 30 –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ул.Чехова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д.43, 45 –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ул.Чкалова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д.29, город Ханты-Мансийск, Ханты-Мансийской автономный округ - Югра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пустующее внутриквартальное пространство на месте демонтированной детской игровой площадки, не отвечающей требованиям безопасности детского оборудования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необходимость создания зон для досуга детей и подростков, проживающих в близлежащих многоквартирных домах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5694" y="1197031"/>
            <a:ext cx="3432043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Внутриквартальная территория, окруженная многоквартирными жилыми домами в границах улиц Доронина – Чехова – Чкалова.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9" y="1225057"/>
            <a:ext cx="3471724" cy="3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290182" y="3778387"/>
            <a:ext cx="6726476" cy="569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noProof="0" dirty="0" smtClean="0">
                <a:solidFill>
                  <a:srgbClr val="3D424E"/>
                </a:solidFill>
                <a:latin typeface="Cera Pro" pitchFamily="2" charset="0"/>
              </a:rPr>
              <a:t>Оборудование детской площадки демонтировано в 2019 году, на сегодняшний день на территории пустырь.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0" y="1268899"/>
            <a:ext cx="3134832" cy="23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9" y="1268899"/>
            <a:ext cx="3118130" cy="233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52" y="1225057"/>
            <a:ext cx="2376057" cy="17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ОБ ОБЪЕКТАХ КАПСТРОЯ: в границах проектируемой территории объекты капитального строительства отсутствуют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НАЛИЧИЕ ОХРАННЫХ ЗОН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Информация о наличии зона охраны и защитных зонах в границах проектируемой территории отсутствует. Объекты культурного наследия (в том числе объектов археологического наследия) в границах участка проектирования и на примыкающей территории отсутствуют.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ИДЕЯ: Устройство досуговых зон для детей и подростков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На месте демонтированной детской площадки запланировано благоустройство спортивной зоны с уличными тренажерами, детской игровой площадки, пешеходных дорожек, озеленение территории. В настоящее время ведется разработка проектно-сметной документации.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ТЭП: Спортивная площадка, детская площадка,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пешеходные дорожки. Площадь благоустраиваемой территории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1283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кв.м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РЕАЛИЗАЦИИ: 2021 – 2022 годы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7" y="797136"/>
            <a:ext cx="6063222" cy="39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 реализацию мероприятия предусмотрены бюджетные ассигнования в размере 15 244 325 рублей.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36541"/>
              </p:ext>
            </p:extLst>
          </p:nvPr>
        </p:nvGraphicFramePr>
        <p:xfrm>
          <a:off x="323528" y="1225057"/>
          <a:ext cx="490945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-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12 195,400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80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3 048,925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20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-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15 244,325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При благоустройстве территории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будут обеспечены принципы доступной среда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для инвалидов и других маломобильных групп населения.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Благоустроенная территория будет обеспечена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всесезонность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использования территории.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Возможно проведение дворовых праздников и иных локальных мероприятий.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 направлен на создание удобного, комфортного и безопасного общественного пространства, востребованного жителями близлежащих многоквартирных жилых домов и иными жителями и гостями города.</a:t>
            </a:r>
          </a:p>
          <a:p>
            <a:pPr marL="342900" indent="-342900" algn="just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305</TotalTime>
  <Words>384</Words>
  <Application>Microsoft Office PowerPoint</Application>
  <PresentationFormat>Экран (16:9)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ФКГС</vt:lpstr>
      <vt:lpstr>ПРЕЗЕНТАЦИЯ ПРОЕКТА «Благоустройство общественной территории в районе улиц Доронина, Чехова, Чкалова»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ВИЗУАЛЬНЫЕ ОБРАЗЫ И СХЕМЫ</vt:lpstr>
      <vt:lpstr>ФИНАНСИРОВАНИЕ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Проняева Людмила Андреевна</cp:lastModifiedBy>
  <cp:revision>25</cp:revision>
  <dcterms:created xsi:type="dcterms:W3CDTF">2020-06-29T06:13:42Z</dcterms:created>
  <dcterms:modified xsi:type="dcterms:W3CDTF">2021-02-04T04:33:19Z</dcterms:modified>
</cp:coreProperties>
</file>