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367" r:id="rId3"/>
    <p:sldId id="370" r:id="rId4"/>
    <p:sldId id="372" r:id="rId5"/>
    <p:sldId id="498" r:id="rId6"/>
    <p:sldId id="424" r:id="rId7"/>
    <p:sldId id="499" r:id="rId8"/>
    <p:sldId id="428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430" r:id="rId17"/>
    <p:sldId id="507" r:id="rId18"/>
    <p:sldId id="508" r:id="rId19"/>
    <p:sldId id="509" r:id="rId20"/>
    <p:sldId id="512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399" r:id="rId30"/>
    <p:sldId id="521" r:id="rId31"/>
    <p:sldId id="522" r:id="rId32"/>
    <p:sldId id="523" r:id="rId33"/>
    <p:sldId id="524" r:id="rId34"/>
    <p:sldId id="525" r:id="rId35"/>
    <p:sldId id="414" r:id="rId36"/>
    <p:sldId id="432" r:id="rId37"/>
    <p:sldId id="526" r:id="rId38"/>
    <p:sldId id="527" r:id="rId39"/>
    <p:sldId id="528" r:id="rId40"/>
    <p:sldId id="529" r:id="rId41"/>
    <p:sldId id="531" r:id="rId42"/>
    <p:sldId id="530" r:id="rId43"/>
    <p:sldId id="532" r:id="rId44"/>
    <p:sldId id="433" r:id="rId45"/>
    <p:sldId id="533" r:id="rId46"/>
    <p:sldId id="534" r:id="rId47"/>
    <p:sldId id="535" r:id="rId48"/>
    <p:sldId id="536" r:id="rId49"/>
    <p:sldId id="431" r:id="rId50"/>
    <p:sldId id="537" r:id="rId51"/>
    <p:sldId id="538" r:id="rId52"/>
    <p:sldId id="539" r:id="rId53"/>
    <p:sldId id="540" r:id="rId54"/>
    <p:sldId id="541" r:id="rId55"/>
    <p:sldId id="542" r:id="rId56"/>
    <p:sldId id="411" r:id="rId57"/>
    <p:sldId id="419" r:id="rId58"/>
    <p:sldId id="268" r:id="rId59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2" autoAdjust="0"/>
    <p:restoredTop sz="98841" autoAdjust="0"/>
  </p:normalViewPr>
  <p:slideViewPr>
    <p:cSldViewPr>
      <p:cViewPr>
        <p:scale>
          <a:sx n="164" d="100"/>
          <a:sy n="164" d="100"/>
        </p:scale>
        <p:origin x="-150" y="-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BAAE5-CB6E-4816-A240-FD1EE2E6E6B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94A91B-D470-4395-82DC-4172C8DD4AF9}">
      <dgm:prSet phldrT="[Текст]" custT="1"/>
      <dgm:spPr>
        <a:noFill/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Открытые</a:t>
          </a:r>
          <a:endParaRPr lang="ru-RU" sz="18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079E110C-D8B3-4686-A5DF-48A1BCCE0C43}" type="parTrans" cxnId="{580F7392-46B5-4348-A07A-8CE60B71E816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9D4104-6B33-41A8-A734-528B31DC2625}" type="sibTrans" cxnId="{580F7392-46B5-4348-A07A-8CE60B71E816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E12D0A-27FB-45EB-ACB4-59F213F9C51B}" type="asst">
      <dgm:prSet phldrT="[Текст]" custT="1"/>
      <dgm:spPr>
        <a:noFill/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Закрытые</a:t>
          </a:r>
          <a:endParaRPr lang="ru-RU" sz="18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A383BBC5-2EC5-443B-BC3B-6ECEB31164B2}" type="parTrans" cxnId="{3CA494E5-6B31-4C4C-BADA-7D4C0252706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CA946-9FEE-49C5-94D5-0B04E6CF918F}" type="sibTrans" cxnId="{3CA494E5-6B31-4C4C-BADA-7D4C0252706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608B03-FBBB-4CC5-8647-0454B0FF0545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172A9DC1-6BEB-4DB4-B9DE-D2496DC42F6D}" type="parTrans" cxnId="{2935784B-E5D5-48E8-9C11-C6E51358E99A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7453FA-20D9-4C13-9AD4-74C2EF77D63C}" type="sibTrans" cxnId="{2935784B-E5D5-48E8-9C11-C6E51358E99A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482EFB-D9AA-410E-92D5-D960A25BD850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предложений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FEBCAF53-6A45-4200-8DF7-F83FC6BE5D59}" type="parTrans" cxnId="{C2B327C0-4CEF-47D2-B4C7-E995C5CEC19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0B594-06D1-4EA7-918F-462A5A26BDFC}" type="sibTrans" cxnId="{C2B327C0-4CEF-47D2-B4C7-E995C5CEC19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8D66C8-0AF0-4ADA-9923-B744D81E8010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2D121919-5B10-40F7-8857-B901ED26C47A}" type="parTrans" cxnId="{67D52898-EF79-40E8-85FD-7B24444B58E2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4BE6D-8505-4BD1-BAA0-DF84DD269F58}" type="sibTrans" cxnId="{67D52898-EF79-40E8-85FD-7B24444B58E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D88B00-C982-48A0-B179-991A96273DDE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632748A9-AC62-4262-AC94-404152BF1DB1}" type="parTrans" cxnId="{5B03E12B-BDB6-461E-9FF0-3386850D284F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5A8A59-95BA-404A-8ACA-F74FA0711E60}" type="sibTrans" cxnId="{5B03E12B-BDB6-461E-9FF0-3386850D284F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E1D39F-0FD2-481C-87BC-B4127CD67AC2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3A5FCDA7-E553-4EE1-BA80-25886E13A534}" type="parTrans" cxnId="{E2A21252-3C15-471E-A4A3-06D79C2E002D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05FB83-E384-42A8-A6A5-4C42913996D9}" type="sibTrans" cxnId="{E2A21252-3C15-471E-A4A3-06D79C2E002D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77B62-3053-487B-9B30-5157E0DF4FF3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открытый 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AE8E1138-ECF8-4188-9AB7-292930789DA9}" type="parTrans" cxnId="{7B291FED-A2C8-4F39-9C90-FB9C8B141029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736523-70ED-4269-91D1-33D12A9C8666}" type="sibTrans" cxnId="{7B291FED-A2C8-4F39-9C90-FB9C8B141029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9D625C-3886-4E68-8CCF-FCFBA76B46A1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CE75EF7D-0EAA-45D8-AEB0-D0532BE93160}" type="parTrans" cxnId="{A52798B3-3987-4842-AA5D-2C2BA1CDE634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5AC552-17D2-48F6-9E77-9857210BD3FB}" type="sibTrans" cxnId="{A52798B3-3987-4842-AA5D-2C2BA1CDE634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A44569-19E7-46FC-BB01-7AD1791B1019}">
      <dgm:prSet phldrT="[Текст]" custT="1"/>
      <dgm:spPr>
        <a:solidFill>
          <a:schemeClr val="accent5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D59E30F5-BBA0-49F8-8501-AB404AE289EC}" type="parTrans" cxnId="{5A7249AD-6484-4954-A125-0141DD532F47}">
      <dgm:prSet/>
      <dgm:spPr>
        <a:ln w="9525"/>
      </dgm:spPr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CCBE9-CCFB-4FFD-9EDA-34CC5C81F436}" type="sibTrans" cxnId="{5A7249AD-6484-4954-A125-0141DD532F4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3EB9A-3648-48BE-989B-BF6A83DF9884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котировок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BBF49BF5-DF79-42B4-B25B-286D0CAFC776}" type="parTrans" cxnId="{AB70A0F5-CD4D-432A-98E3-C57A9B1F1503}">
      <dgm:prSet/>
      <dgm:spPr>
        <a:ln w="0"/>
      </dgm:spPr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3A7856-DDDC-467E-9BBB-E93C383AD8EC}" type="sibTrans" cxnId="{AB70A0F5-CD4D-432A-98E3-C57A9B1F1503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7F77C3-7430-4C7A-8EB3-3CDDF39C5A95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E10247CC-0357-4840-BF12-69E66690E3A7}" type="parTrans" cxnId="{AC98F773-7D34-4B91-8A74-519D486F6997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9D614-998F-4CA7-8DD6-7B7A62987416}" type="sibTrans" cxnId="{AC98F773-7D34-4B91-8A74-519D486F699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5075CC-15D0-4FA7-995C-B91E16A6A2CC}">
      <dgm:prSet phldrT="[Текст]" custT="1"/>
      <dgm:spPr>
        <a:solidFill>
          <a:schemeClr val="accent6">
            <a:lumMod val="60000"/>
            <a:lumOff val="40000"/>
          </a:schemeClr>
        </a:solidFill>
        <a:ln w="9525"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05D2AAF3-340C-4C8B-99F4-C49FF348ADA1}" type="parTrans" cxnId="{6C6D26E6-46ED-41B2-AD36-283C0487C773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6CA82C-A66B-447F-B3B5-E750F3C05E25}" type="sibTrans" cxnId="{6C6D26E6-46ED-41B2-AD36-283C0487C773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D467F-17E3-40C4-B0ED-7C05BB41740B}" type="pres">
      <dgm:prSet presAssocID="{190BAAE5-CB6E-4816-A240-FD1EE2E6E6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CB73833-EE06-4D48-AE07-418711D5A501}" type="pres">
      <dgm:prSet presAssocID="{F094A91B-D470-4395-82DC-4172C8DD4AF9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FE94574-B0A2-4A69-8DD3-DE248D7420C0}" type="pres">
      <dgm:prSet presAssocID="{F094A91B-D470-4395-82DC-4172C8DD4AF9}" presName="rootComposite1" presStyleCnt="0"/>
      <dgm:spPr/>
      <dgm:t>
        <a:bodyPr/>
        <a:lstStyle/>
        <a:p>
          <a:endParaRPr lang="ru-RU"/>
        </a:p>
      </dgm:t>
    </dgm:pt>
    <dgm:pt modelId="{5FD8C3FD-4400-400D-AC2F-8660B033F96A}" type="pres">
      <dgm:prSet presAssocID="{F094A91B-D470-4395-82DC-4172C8DD4AF9}" presName="rootText1" presStyleLbl="node0" presStyleIdx="0" presStyleCnt="2" custScaleX="195515" custScaleY="93322" custLinFactNeighborX="815" custLinFactNeighborY="-88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1FEF6D-1EE4-4D7B-AE71-FD9381150B0B}" type="pres">
      <dgm:prSet presAssocID="{F094A91B-D470-4395-82DC-4172C8DD4AF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12454E5-A216-4A4C-AF8C-074BCC3F15FB}" type="pres">
      <dgm:prSet presAssocID="{F094A91B-D470-4395-82DC-4172C8DD4AF9}" presName="hierChild2" presStyleCnt="0"/>
      <dgm:spPr/>
      <dgm:t>
        <a:bodyPr/>
        <a:lstStyle/>
        <a:p>
          <a:endParaRPr lang="ru-RU"/>
        </a:p>
      </dgm:t>
    </dgm:pt>
    <dgm:pt modelId="{426C1744-14C6-427D-988D-A333D32B9858}" type="pres">
      <dgm:prSet presAssocID="{D59E30F5-BBA0-49F8-8501-AB404AE289EC}" presName="Name37" presStyleLbl="parChTrans1D2" presStyleIdx="0" presStyleCnt="6"/>
      <dgm:spPr/>
      <dgm:t>
        <a:bodyPr/>
        <a:lstStyle/>
        <a:p>
          <a:endParaRPr lang="ru-RU"/>
        </a:p>
      </dgm:t>
    </dgm:pt>
    <dgm:pt modelId="{8861B55D-8293-4BE1-9BBB-8EAC2020115C}" type="pres">
      <dgm:prSet presAssocID="{6DA44569-19E7-46FC-BB01-7AD1791B1019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290FB7D-40BE-4CFD-8335-836C6562B3BE}" type="pres">
      <dgm:prSet presAssocID="{6DA44569-19E7-46FC-BB01-7AD1791B1019}" presName="rootComposite" presStyleCnt="0"/>
      <dgm:spPr/>
      <dgm:t>
        <a:bodyPr/>
        <a:lstStyle/>
        <a:p>
          <a:endParaRPr lang="ru-RU"/>
        </a:p>
      </dgm:t>
    </dgm:pt>
    <dgm:pt modelId="{AD0F8749-A550-4B14-A7A8-00C7BB46DDE0}" type="pres">
      <dgm:prSet presAssocID="{6DA44569-19E7-46FC-BB01-7AD1791B1019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162DF0-B84F-46AF-B6AC-4F956D155C59}" type="pres">
      <dgm:prSet presAssocID="{6DA44569-19E7-46FC-BB01-7AD1791B1019}" presName="rootConnector" presStyleLbl="node2" presStyleIdx="0" presStyleCnt="6"/>
      <dgm:spPr/>
      <dgm:t>
        <a:bodyPr/>
        <a:lstStyle/>
        <a:p>
          <a:endParaRPr lang="ru-RU"/>
        </a:p>
      </dgm:t>
    </dgm:pt>
    <dgm:pt modelId="{B6FC81AF-3A39-470E-A764-C099714949F7}" type="pres">
      <dgm:prSet presAssocID="{6DA44569-19E7-46FC-BB01-7AD1791B1019}" presName="hierChild4" presStyleCnt="0"/>
      <dgm:spPr/>
      <dgm:t>
        <a:bodyPr/>
        <a:lstStyle/>
        <a:p>
          <a:endParaRPr lang="ru-RU"/>
        </a:p>
      </dgm:t>
    </dgm:pt>
    <dgm:pt modelId="{F4C5D50A-1B4E-4D47-BBB9-3E24573C3149}" type="pres">
      <dgm:prSet presAssocID="{6DA44569-19E7-46FC-BB01-7AD1791B1019}" presName="hierChild5" presStyleCnt="0"/>
      <dgm:spPr/>
      <dgm:t>
        <a:bodyPr/>
        <a:lstStyle/>
        <a:p>
          <a:endParaRPr lang="ru-RU"/>
        </a:p>
      </dgm:t>
    </dgm:pt>
    <dgm:pt modelId="{66A7FACF-EDB1-4530-A877-829857563896}" type="pres">
      <dgm:prSet presAssocID="{3A5FCDA7-E553-4EE1-BA80-25886E13A534}" presName="Name37" presStyleLbl="parChTrans1D2" presStyleIdx="1" presStyleCnt="6"/>
      <dgm:spPr/>
      <dgm:t>
        <a:bodyPr/>
        <a:lstStyle/>
        <a:p>
          <a:endParaRPr lang="ru-RU"/>
        </a:p>
      </dgm:t>
    </dgm:pt>
    <dgm:pt modelId="{5102222F-F9FC-4608-8748-B7C0D6DC68B9}" type="pres">
      <dgm:prSet presAssocID="{49E1D39F-0FD2-481C-87BC-B4127CD67AC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6F86281-FECF-4D5B-BD7F-AA7086657CFA}" type="pres">
      <dgm:prSet presAssocID="{49E1D39F-0FD2-481C-87BC-B4127CD67AC2}" presName="rootComposite" presStyleCnt="0"/>
      <dgm:spPr/>
      <dgm:t>
        <a:bodyPr/>
        <a:lstStyle/>
        <a:p>
          <a:endParaRPr lang="ru-RU"/>
        </a:p>
      </dgm:t>
    </dgm:pt>
    <dgm:pt modelId="{B52EC31C-7E3A-4109-929B-6A2AAEEF7B1D}" type="pres">
      <dgm:prSet presAssocID="{49E1D39F-0FD2-481C-87BC-B4127CD67AC2}" presName="rootText" presStyleLbl="node2" presStyleIdx="1" presStyleCnt="6" custLinFactNeighborX="-16417" custLinFactNeighborY="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09547D-4C8D-4061-BCA3-0D0DF8B04A1D}" type="pres">
      <dgm:prSet presAssocID="{49E1D39F-0FD2-481C-87BC-B4127CD67AC2}" presName="rootConnector" presStyleLbl="node2" presStyleIdx="1" presStyleCnt="6"/>
      <dgm:spPr/>
      <dgm:t>
        <a:bodyPr/>
        <a:lstStyle/>
        <a:p>
          <a:endParaRPr lang="ru-RU"/>
        </a:p>
      </dgm:t>
    </dgm:pt>
    <dgm:pt modelId="{C12A0C5C-6D7A-404F-8DE9-E23F525B74E4}" type="pres">
      <dgm:prSet presAssocID="{49E1D39F-0FD2-481C-87BC-B4127CD67AC2}" presName="hierChild4" presStyleCnt="0"/>
      <dgm:spPr/>
      <dgm:t>
        <a:bodyPr/>
        <a:lstStyle/>
        <a:p>
          <a:endParaRPr lang="ru-RU"/>
        </a:p>
      </dgm:t>
    </dgm:pt>
    <dgm:pt modelId="{240A8793-85C9-4BA0-B3EB-E37F96AEA187}" type="pres">
      <dgm:prSet presAssocID="{AE8E1138-ECF8-4188-9AB7-292930789DA9}" presName="Name37" presStyleLbl="parChTrans1D3" presStyleIdx="0" presStyleCnt="5"/>
      <dgm:spPr/>
      <dgm:t>
        <a:bodyPr/>
        <a:lstStyle/>
        <a:p>
          <a:endParaRPr lang="ru-RU"/>
        </a:p>
      </dgm:t>
    </dgm:pt>
    <dgm:pt modelId="{1541BB27-3FFC-4958-879F-0BF60DB9A340}" type="pres">
      <dgm:prSet presAssocID="{50777B62-3053-487B-9B30-5157E0DF4FF3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2DE4F45-3F73-4771-A2CA-D7DFD4BC94D8}" type="pres">
      <dgm:prSet presAssocID="{50777B62-3053-487B-9B30-5157E0DF4FF3}" presName="rootComposite" presStyleCnt="0"/>
      <dgm:spPr/>
      <dgm:t>
        <a:bodyPr/>
        <a:lstStyle/>
        <a:p>
          <a:endParaRPr lang="ru-RU"/>
        </a:p>
      </dgm:t>
    </dgm:pt>
    <dgm:pt modelId="{AB9ACDD2-DA85-4F06-9B47-07D7CA653724}" type="pres">
      <dgm:prSet presAssocID="{50777B62-3053-487B-9B30-5157E0DF4FF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8D2A74-BA1C-4DAC-9C46-84F29115C8BE}" type="pres">
      <dgm:prSet presAssocID="{50777B62-3053-487B-9B30-5157E0DF4FF3}" presName="rootConnector" presStyleLbl="node3" presStyleIdx="0" presStyleCnt="5"/>
      <dgm:spPr/>
      <dgm:t>
        <a:bodyPr/>
        <a:lstStyle/>
        <a:p>
          <a:endParaRPr lang="ru-RU"/>
        </a:p>
      </dgm:t>
    </dgm:pt>
    <dgm:pt modelId="{77504153-1772-4EC5-975E-A2903869E073}" type="pres">
      <dgm:prSet presAssocID="{50777B62-3053-487B-9B30-5157E0DF4FF3}" presName="hierChild4" presStyleCnt="0"/>
      <dgm:spPr/>
      <dgm:t>
        <a:bodyPr/>
        <a:lstStyle/>
        <a:p>
          <a:endParaRPr lang="ru-RU"/>
        </a:p>
      </dgm:t>
    </dgm:pt>
    <dgm:pt modelId="{2729A3CF-896C-44D6-B5D6-58E54FD5AA94}" type="pres">
      <dgm:prSet presAssocID="{50777B62-3053-487B-9B30-5157E0DF4FF3}" presName="hierChild5" presStyleCnt="0"/>
      <dgm:spPr/>
      <dgm:t>
        <a:bodyPr/>
        <a:lstStyle/>
        <a:p>
          <a:endParaRPr lang="ru-RU"/>
        </a:p>
      </dgm:t>
    </dgm:pt>
    <dgm:pt modelId="{E466D1F4-C7D6-48B4-8675-B1ED8F9BFED1}" type="pres">
      <dgm:prSet presAssocID="{CE75EF7D-0EAA-45D8-AEB0-D0532BE93160}" presName="Name37" presStyleLbl="parChTrans1D3" presStyleIdx="1" presStyleCnt="5"/>
      <dgm:spPr/>
      <dgm:t>
        <a:bodyPr/>
        <a:lstStyle/>
        <a:p>
          <a:endParaRPr lang="ru-RU"/>
        </a:p>
      </dgm:t>
    </dgm:pt>
    <dgm:pt modelId="{A2D3FFD1-5DB6-425F-8B41-12EDFDF12D87}" type="pres">
      <dgm:prSet presAssocID="{689D625C-3886-4E68-8CCF-FCFBA76B46A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555F137-C943-4429-8131-8EA124259A26}" type="pres">
      <dgm:prSet presAssocID="{689D625C-3886-4E68-8CCF-FCFBA76B46A1}" presName="rootComposite" presStyleCnt="0"/>
      <dgm:spPr/>
      <dgm:t>
        <a:bodyPr/>
        <a:lstStyle/>
        <a:p>
          <a:endParaRPr lang="ru-RU"/>
        </a:p>
      </dgm:t>
    </dgm:pt>
    <dgm:pt modelId="{18A035DF-4C2C-478E-80E4-B16FDD252450}" type="pres">
      <dgm:prSet presAssocID="{689D625C-3886-4E68-8CCF-FCFBA76B46A1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ABA294-191F-4713-89F9-F6A9B954B36F}" type="pres">
      <dgm:prSet presAssocID="{689D625C-3886-4E68-8CCF-FCFBA76B46A1}" presName="rootConnector" presStyleLbl="node3" presStyleIdx="1" presStyleCnt="5"/>
      <dgm:spPr/>
      <dgm:t>
        <a:bodyPr/>
        <a:lstStyle/>
        <a:p>
          <a:endParaRPr lang="ru-RU"/>
        </a:p>
      </dgm:t>
    </dgm:pt>
    <dgm:pt modelId="{00D0199E-6CD3-4013-BED3-97694587CE71}" type="pres">
      <dgm:prSet presAssocID="{689D625C-3886-4E68-8CCF-FCFBA76B46A1}" presName="hierChild4" presStyleCnt="0"/>
      <dgm:spPr/>
      <dgm:t>
        <a:bodyPr/>
        <a:lstStyle/>
        <a:p>
          <a:endParaRPr lang="ru-RU"/>
        </a:p>
      </dgm:t>
    </dgm:pt>
    <dgm:pt modelId="{60A48A51-4FF9-48B7-8029-528E5D23022E}" type="pres">
      <dgm:prSet presAssocID="{689D625C-3886-4E68-8CCF-FCFBA76B46A1}" presName="hierChild5" presStyleCnt="0"/>
      <dgm:spPr/>
      <dgm:t>
        <a:bodyPr/>
        <a:lstStyle/>
        <a:p>
          <a:endParaRPr lang="ru-RU"/>
        </a:p>
      </dgm:t>
    </dgm:pt>
    <dgm:pt modelId="{A872B1D9-2842-4AB6-893E-E5223A827086}" type="pres">
      <dgm:prSet presAssocID="{2D121919-5B10-40F7-8857-B901ED26C47A}" presName="Name37" presStyleLbl="parChTrans1D3" presStyleIdx="2" presStyleCnt="5"/>
      <dgm:spPr/>
      <dgm:t>
        <a:bodyPr/>
        <a:lstStyle/>
        <a:p>
          <a:endParaRPr lang="ru-RU"/>
        </a:p>
      </dgm:t>
    </dgm:pt>
    <dgm:pt modelId="{819D19C2-D63D-4B85-938D-52E11933F905}" type="pres">
      <dgm:prSet presAssocID="{168D66C8-0AF0-4ADA-9923-B744D81E801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4C8BF6C-D1E7-4389-B4C7-86724AE8844C}" type="pres">
      <dgm:prSet presAssocID="{168D66C8-0AF0-4ADA-9923-B744D81E8010}" presName="rootComposite" presStyleCnt="0"/>
      <dgm:spPr/>
      <dgm:t>
        <a:bodyPr/>
        <a:lstStyle/>
        <a:p>
          <a:endParaRPr lang="ru-RU"/>
        </a:p>
      </dgm:t>
    </dgm:pt>
    <dgm:pt modelId="{579EFD16-E216-492E-9759-121C08D48788}" type="pres">
      <dgm:prSet presAssocID="{168D66C8-0AF0-4ADA-9923-B744D81E8010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B2E0F-B61A-4035-A65F-4E033907E86C}" type="pres">
      <dgm:prSet presAssocID="{168D66C8-0AF0-4ADA-9923-B744D81E8010}" presName="rootConnector" presStyleLbl="node3" presStyleIdx="2" presStyleCnt="5"/>
      <dgm:spPr/>
      <dgm:t>
        <a:bodyPr/>
        <a:lstStyle/>
        <a:p>
          <a:endParaRPr lang="ru-RU"/>
        </a:p>
      </dgm:t>
    </dgm:pt>
    <dgm:pt modelId="{6B8B8195-0D58-4E53-8A36-52ED204DEEB4}" type="pres">
      <dgm:prSet presAssocID="{168D66C8-0AF0-4ADA-9923-B744D81E8010}" presName="hierChild4" presStyleCnt="0"/>
      <dgm:spPr/>
      <dgm:t>
        <a:bodyPr/>
        <a:lstStyle/>
        <a:p>
          <a:endParaRPr lang="ru-RU"/>
        </a:p>
      </dgm:t>
    </dgm:pt>
    <dgm:pt modelId="{30A5A778-197A-4637-A588-7ED09DAF53E4}" type="pres">
      <dgm:prSet presAssocID="{168D66C8-0AF0-4ADA-9923-B744D81E8010}" presName="hierChild5" presStyleCnt="0"/>
      <dgm:spPr/>
      <dgm:t>
        <a:bodyPr/>
        <a:lstStyle/>
        <a:p>
          <a:endParaRPr lang="ru-RU"/>
        </a:p>
      </dgm:t>
    </dgm:pt>
    <dgm:pt modelId="{3CC16B50-F23B-4CC9-9990-6D7ED2E29ED2}" type="pres">
      <dgm:prSet presAssocID="{49E1D39F-0FD2-481C-87BC-B4127CD67AC2}" presName="hierChild5" presStyleCnt="0"/>
      <dgm:spPr/>
      <dgm:t>
        <a:bodyPr/>
        <a:lstStyle/>
        <a:p>
          <a:endParaRPr lang="ru-RU"/>
        </a:p>
      </dgm:t>
    </dgm:pt>
    <dgm:pt modelId="{3A049D8C-B6B1-46C3-A46C-1525DB2B02E7}" type="pres">
      <dgm:prSet presAssocID="{BBF49BF5-DF79-42B4-B25B-286D0CAFC776}" presName="Name37" presStyleLbl="parChTrans1D2" presStyleIdx="2" presStyleCnt="6"/>
      <dgm:spPr/>
      <dgm:t>
        <a:bodyPr/>
        <a:lstStyle/>
        <a:p>
          <a:endParaRPr lang="ru-RU"/>
        </a:p>
      </dgm:t>
    </dgm:pt>
    <dgm:pt modelId="{34061884-3CEF-48AD-B3B3-9D35B9F4AB9F}" type="pres">
      <dgm:prSet presAssocID="{F6D3EB9A-3648-48BE-989B-BF6A83DF988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58C4FE6-1B78-46B6-988B-BB001B4D0050}" type="pres">
      <dgm:prSet presAssocID="{F6D3EB9A-3648-48BE-989B-BF6A83DF9884}" presName="rootComposite" presStyleCnt="0"/>
      <dgm:spPr/>
      <dgm:t>
        <a:bodyPr/>
        <a:lstStyle/>
        <a:p>
          <a:endParaRPr lang="ru-RU"/>
        </a:p>
      </dgm:t>
    </dgm:pt>
    <dgm:pt modelId="{48CB40DF-729D-4F4F-A461-7F39643B1455}" type="pres">
      <dgm:prSet presAssocID="{F6D3EB9A-3648-48BE-989B-BF6A83DF9884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63EFA-3A97-4BD5-886A-A29FEBE5D6E1}" type="pres">
      <dgm:prSet presAssocID="{F6D3EB9A-3648-48BE-989B-BF6A83DF9884}" presName="rootConnector" presStyleLbl="node2" presStyleIdx="2" presStyleCnt="6"/>
      <dgm:spPr/>
      <dgm:t>
        <a:bodyPr/>
        <a:lstStyle/>
        <a:p>
          <a:endParaRPr lang="ru-RU"/>
        </a:p>
      </dgm:t>
    </dgm:pt>
    <dgm:pt modelId="{24C97BC7-C980-4CA2-AE6B-5C77135E6007}" type="pres">
      <dgm:prSet presAssocID="{F6D3EB9A-3648-48BE-989B-BF6A83DF9884}" presName="hierChild4" presStyleCnt="0"/>
      <dgm:spPr/>
      <dgm:t>
        <a:bodyPr/>
        <a:lstStyle/>
        <a:p>
          <a:endParaRPr lang="ru-RU"/>
        </a:p>
      </dgm:t>
    </dgm:pt>
    <dgm:pt modelId="{E1FDD1FB-64DB-45C1-AF9E-C69288B14347}" type="pres">
      <dgm:prSet presAssocID="{F6D3EB9A-3648-48BE-989B-BF6A83DF9884}" presName="hierChild5" presStyleCnt="0"/>
      <dgm:spPr/>
      <dgm:t>
        <a:bodyPr/>
        <a:lstStyle/>
        <a:p>
          <a:endParaRPr lang="ru-RU"/>
        </a:p>
      </dgm:t>
    </dgm:pt>
    <dgm:pt modelId="{3DD160E7-C68B-4706-9D38-DFCC4D306E2A}" type="pres">
      <dgm:prSet presAssocID="{FEBCAF53-6A45-4200-8DF7-F83FC6BE5D59}" presName="Name37" presStyleLbl="parChTrans1D2" presStyleIdx="3" presStyleCnt="6"/>
      <dgm:spPr/>
      <dgm:t>
        <a:bodyPr/>
        <a:lstStyle/>
        <a:p>
          <a:endParaRPr lang="ru-RU"/>
        </a:p>
      </dgm:t>
    </dgm:pt>
    <dgm:pt modelId="{57CD4752-116D-44A3-A472-0A6CBA45A800}" type="pres">
      <dgm:prSet presAssocID="{82482EFB-D9AA-410E-92D5-D960A25BD85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83EAB2E-4DB9-4796-8DD9-31A8451DE4CD}" type="pres">
      <dgm:prSet presAssocID="{82482EFB-D9AA-410E-92D5-D960A25BD850}" presName="rootComposite" presStyleCnt="0"/>
      <dgm:spPr/>
      <dgm:t>
        <a:bodyPr/>
        <a:lstStyle/>
        <a:p>
          <a:endParaRPr lang="ru-RU"/>
        </a:p>
      </dgm:t>
    </dgm:pt>
    <dgm:pt modelId="{08B29B57-A026-48CC-BC86-6717961C46C4}" type="pres">
      <dgm:prSet presAssocID="{82482EFB-D9AA-410E-92D5-D960A25BD850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AF6BC2-C72A-4D40-9DAD-288F5FF5123E}" type="pres">
      <dgm:prSet presAssocID="{82482EFB-D9AA-410E-92D5-D960A25BD850}" presName="rootConnector" presStyleLbl="node2" presStyleIdx="3" presStyleCnt="6"/>
      <dgm:spPr/>
      <dgm:t>
        <a:bodyPr/>
        <a:lstStyle/>
        <a:p>
          <a:endParaRPr lang="ru-RU"/>
        </a:p>
      </dgm:t>
    </dgm:pt>
    <dgm:pt modelId="{45F62A3E-6B3A-49D5-8D65-05F9D02C87DC}" type="pres">
      <dgm:prSet presAssocID="{82482EFB-D9AA-410E-92D5-D960A25BD850}" presName="hierChild4" presStyleCnt="0"/>
      <dgm:spPr/>
      <dgm:t>
        <a:bodyPr/>
        <a:lstStyle/>
        <a:p>
          <a:endParaRPr lang="ru-RU"/>
        </a:p>
      </dgm:t>
    </dgm:pt>
    <dgm:pt modelId="{9F6E1372-4817-4211-8071-ACD597662494}" type="pres">
      <dgm:prSet presAssocID="{82482EFB-D9AA-410E-92D5-D960A25BD850}" presName="hierChild5" presStyleCnt="0"/>
      <dgm:spPr/>
      <dgm:t>
        <a:bodyPr/>
        <a:lstStyle/>
        <a:p>
          <a:endParaRPr lang="ru-RU"/>
        </a:p>
      </dgm:t>
    </dgm:pt>
    <dgm:pt modelId="{7E1938E7-DFD6-48C7-AEF0-084B18D8FFAA}" type="pres">
      <dgm:prSet presAssocID="{F094A91B-D470-4395-82DC-4172C8DD4AF9}" presName="hierChild3" presStyleCnt="0"/>
      <dgm:spPr/>
      <dgm:t>
        <a:bodyPr/>
        <a:lstStyle/>
        <a:p>
          <a:endParaRPr lang="ru-RU"/>
        </a:p>
      </dgm:t>
    </dgm:pt>
    <dgm:pt modelId="{C58AA4E8-A82E-4659-BD84-0EC32E2BEA4B}" type="pres">
      <dgm:prSet presAssocID="{8FE12D0A-27FB-45EB-ACB4-59F213F9C51B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85EE397-7192-468F-83B8-605DFFE75403}" type="pres">
      <dgm:prSet presAssocID="{8FE12D0A-27FB-45EB-ACB4-59F213F9C51B}" presName="rootComposite1" presStyleCnt="0"/>
      <dgm:spPr/>
      <dgm:t>
        <a:bodyPr/>
        <a:lstStyle/>
        <a:p>
          <a:endParaRPr lang="ru-RU"/>
        </a:p>
      </dgm:t>
    </dgm:pt>
    <dgm:pt modelId="{BEBE3853-9501-4552-9619-9773D08E282C}" type="pres">
      <dgm:prSet presAssocID="{8FE12D0A-27FB-45EB-ACB4-59F213F9C51B}" presName="rootText1" presStyleLbl="node0" presStyleIdx="1" presStyleCnt="2" custScaleX="212948" custScaleY="100968" custLinFactNeighborX="926" custLinFactNeighborY="-91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CF2238-781B-4816-BD45-8FBCC40FEF99}" type="pres">
      <dgm:prSet presAssocID="{8FE12D0A-27FB-45EB-ACB4-59F213F9C51B}" presName="rootConnector1" presStyleLbl="asst0" presStyleIdx="0" presStyleCnt="0"/>
      <dgm:spPr/>
      <dgm:t>
        <a:bodyPr/>
        <a:lstStyle/>
        <a:p>
          <a:endParaRPr lang="ru-RU"/>
        </a:p>
      </dgm:t>
    </dgm:pt>
    <dgm:pt modelId="{BF195145-3536-40CA-BC8A-D6271F1C5212}" type="pres">
      <dgm:prSet presAssocID="{8FE12D0A-27FB-45EB-ACB4-59F213F9C51B}" presName="hierChild2" presStyleCnt="0"/>
      <dgm:spPr/>
      <dgm:t>
        <a:bodyPr/>
        <a:lstStyle/>
        <a:p>
          <a:endParaRPr lang="ru-RU"/>
        </a:p>
      </dgm:t>
    </dgm:pt>
    <dgm:pt modelId="{AC4E9EB7-17E8-4E09-9A45-668771BABE28}" type="pres">
      <dgm:prSet presAssocID="{172A9DC1-6BEB-4DB4-B9DE-D2496DC42F6D}" presName="Name37" presStyleLbl="parChTrans1D2" presStyleIdx="4" presStyleCnt="6"/>
      <dgm:spPr/>
      <dgm:t>
        <a:bodyPr/>
        <a:lstStyle/>
        <a:p>
          <a:endParaRPr lang="ru-RU"/>
        </a:p>
      </dgm:t>
    </dgm:pt>
    <dgm:pt modelId="{E80931BE-46C3-4AF7-9407-C3D051236914}" type="pres">
      <dgm:prSet presAssocID="{FF608B03-FBBB-4CC5-8647-0454B0FF054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550A161C-C72E-4497-871D-573A44275ACB}" type="pres">
      <dgm:prSet presAssocID="{FF608B03-FBBB-4CC5-8647-0454B0FF0545}" presName="rootComposite" presStyleCnt="0"/>
      <dgm:spPr/>
      <dgm:t>
        <a:bodyPr/>
        <a:lstStyle/>
        <a:p>
          <a:endParaRPr lang="ru-RU"/>
        </a:p>
      </dgm:t>
    </dgm:pt>
    <dgm:pt modelId="{2035579A-2A9F-438A-B143-E6879553AAEA}" type="pres">
      <dgm:prSet presAssocID="{FF608B03-FBBB-4CC5-8647-0454B0FF0545}" presName="rootText" presStyleLbl="node2" presStyleIdx="4" presStyleCnt="6" custLinFactNeighborX="2447" custLinFactNeighborY="-6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1D48C2-1956-4F23-9F06-2AD46E8E6E0B}" type="pres">
      <dgm:prSet presAssocID="{FF608B03-FBBB-4CC5-8647-0454B0FF0545}" presName="rootConnector" presStyleLbl="node2" presStyleIdx="4" presStyleCnt="6"/>
      <dgm:spPr/>
      <dgm:t>
        <a:bodyPr/>
        <a:lstStyle/>
        <a:p>
          <a:endParaRPr lang="ru-RU"/>
        </a:p>
      </dgm:t>
    </dgm:pt>
    <dgm:pt modelId="{04EE3062-8338-4CA4-A308-92F2458EE825}" type="pres">
      <dgm:prSet presAssocID="{FF608B03-FBBB-4CC5-8647-0454B0FF0545}" presName="hierChild4" presStyleCnt="0"/>
      <dgm:spPr/>
      <dgm:t>
        <a:bodyPr/>
        <a:lstStyle/>
        <a:p>
          <a:endParaRPr lang="ru-RU"/>
        </a:p>
      </dgm:t>
    </dgm:pt>
    <dgm:pt modelId="{986C53E9-FC4C-4528-BD2A-1E00C42C5E51}" type="pres">
      <dgm:prSet presAssocID="{05D2AAF3-340C-4C8B-99F4-C49FF348ADA1}" presName="Name37" presStyleLbl="parChTrans1D3" presStyleIdx="3" presStyleCnt="5"/>
      <dgm:spPr/>
      <dgm:t>
        <a:bodyPr/>
        <a:lstStyle/>
        <a:p>
          <a:endParaRPr lang="ru-RU"/>
        </a:p>
      </dgm:t>
    </dgm:pt>
    <dgm:pt modelId="{2C10B76A-3220-4D9D-9695-6DFC840C6DA4}" type="pres">
      <dgm:prSet presAssocID="{115075CC-15D0-4FA7-995C-B91E16A6A2C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0619979-7B29-4571-8433-D6873A2F352C}" type="pres">
      <dgm:prSet presAssocID="{115075CC-15D0-4FA7-995C-B91E16A6A2CC}" presName="rootComposite" presStyleCnt="0"/>
      <dgm:spPr/>
      <dgm:t>
        <a:bodyPr/>
        <a:lstStyle/>
        <a:p>
          <a:endParaRPr lang="ru-RU"/>
        </a:p>
      </dgm:t>
    </dgm:pt>
    <dgm:pt modelId="{1ACC7F4F-87A9-4154-9521-90E4A37A6136}" type="pres">
      <dgm:prSet presAssocID="{115075CC-15D0-4FA7-995C-B91E16A6A2CC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A10396-6507-4263-A56C-1A8641FC1561}" type="pres">
      <dgm:prSet presAssocID="{115075CC-15D0-4FA7-995C-B91E16A6A2CC}" presName="rootConnector" presStyleLbl="node3" presStyleIdx="3" presStyleCnt="5"/>
      <dgm:spPr/>
      <dgm:t>
        <a:bodyPr/>
        <a:lstStyle/>
        <a:p>
          <a:endParaRPr lang="ru-RU"/>
        </a:p>
      </dgm:t>
    </dgm:pt>
    <dgm:pt modelId="{A29A97E5-3AC5-4DDC-918D-2D2921BED340}" type="pres">
      <dgm:prSet presAssocID="{115075CC-15D0-4FA7-995C-B91E16A6A2CC}" presName="hierChild4" presStyleCnt="0"/>
      <dgm:spPr/>
      <dgm:t>
        <a:bodyPr/>
        <a:lstStyle/>
        <a:p>
          <a:endParaRPr lang="ru-RU"/>
        </a:p>
      </dgm:t>
    </dgm:pt>
    <dgm:pt modelId="{608F699E-F8C7-4C4E-A50F-023F1BF7095C}" type="pres">
      <dgm:prSet presAssocID="{115075CC-15D0-4FA7-995C-B91E16A6A2CC}" presName="hierChild5" presStyleCnt="0"/>
      <dgm:spPr/>
      <dgm:t>
        <a:bodyPr/>
        <a:lstStyle/>
        <a:p>
          <a:endParaRPr lang="ru-RU"/>
        </a:p>
      </dgm:t>
    </dgm:pt>
    <dgm:pt modelId="{F599E644-D0E0-404D-851C-FAD59AD6B1F6}" type="pres">
      <dgm:prSet presAssocID="{E10247CC-0357-4840-BF12-69E66690E3A7}" presName="Name37" presStyleLbl="parChTrans1D3" presStyleIdx="4" presStyleCnt="5"/>
      <dgm:spPr/>
      <dgm:t>
        <a:bodyPr/>
        <a:lstStyle/>
        <a:p>
          <a:endParaRPr lang="ru-RU"/>
        </a:p>
      </dgm:t>
    </dgm:pt>
    <dgm:pt modelId="{D401FB40-649C-4C7F-8B9A-BCD0AE3D1F52}" type="pres">
      <dgm:prSet presAssocID="{A37F77C3-7430-4C7A-8EB3-3CDDF39C5A9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861AA4E-E34F-4D00-B38F-ED13BD875512}" type="pres">
      <dgm:prSet presAssocID="{A37F77C3-7430-4C7A-8EB3-3CDDF39C5A95}" presName="rootComposite" presStyleCnt="0"/>
      <dgm:spPr/>
      <dgm:t>
        <a:bodyPr/>
        <a:lstStyle/>
        <a:p>
          <a:endParaRPr lang="ru-RU"/>
        </a:p>
      </dgm:t>
    </dgm:pt>
    <dgm:pt modelId="{1492BAF4-9500-493B-A771-79147F086E0F}" type="pres">
      <dgm:prSet presAssocID="{A37F77C3-7430-4C7A-8EB3-3CDDF39C5A9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A7818D-B425-458E-83F2-B93F1B5F289B}" type="pres">
      <dgm:prSet presAssocID="{A37F77C3-7430-4C7A-8EB3-3CDDF39C5A95}" presName="rootConnector" presStyleLbl="node3" presStyleIdx="4" presStyleCnt="5"/>
      <dgm:spPr/>
      <dgm:t>
        <a:bodyPr/>
        <a:lstStyle/>
        <a:p>
          <a:endParaRPr lang="ru-RU"/>
        </a:p>
      </dgm:t>
    </dgm:pt>
    <dgm:pt modelId="{1472D8F2-BF03-42AE-AA1A-A97C66C2A873}" type="pres">
      <dgm:prSet presAssocID="{A37F77C3-7430-4C7A-8EB3-3CDDF39C5A95}" presName="hierChild4" presStyleCnt="0"/>
      <dgm:spPr/>
      <dgm:t>
        <a:bodyPr/>
        <a:lstStyle/>
        <a:p>
          <a:endParaRPr lang="ru-RU"/>
        </a:p>
      </dgm:t>
    </dgm:pt>
    <dgm:pt modelId="{33497448-4BA8-4C9B-ACFA-11811567A7CE}" type="pres">
      <dgm:prSet presAssocID="{A37F77C3-7430-4C7A-8EB3-3CDDF39C5A95}" presName="hierChild5" presStyleCnt="0"/>
      <dgm:spPr/>
      <dgm:t>
        <a:bodyPr/>
        <a:lstStyle/>
        <a:p>
          <a:endParaRPr lang="ru-RU"/>
        </a:p>
      </dgm:t>
    </dgm:pt>
    <dgm:pt modelId="{7DF01500-FEBD-401E-940F-AC077BFFD976}" type="pres">
      <dgm:prSet presAssocID="{FF608B03-FBBB-4CC5-8647-0454B0FF0545}" presName="hierChild5" presStyleCnt="0"/>
      <dgm:spPr/>
      <dgm:t>
        <a:bodyPr/>
        <a:lstStyle/>
        <a:p>
          <a:endParaRPr lang="ru-RU"/>
        </a:p>
      </dgm:t>
    </dgm:pt>
    <dgm:pt modelId="{5637C8EB-BC82-43C3-94C4-6F52583706E6}" type="pres">
      <dgm:prSet presAssocID="{632748A9-AC62-4262-AC94-404152BF1DB1}" presName="Name37" presStyleLbl="parChTrans1D2" presStyleIdx="5" presStyleCnt="6"/>
      <dgm:spPr/>
      <dgm:t>
        <a:bodyPr/>
        <a:lstStyle/>
        <a:p>
          <a:endParaRPr lang="ru-RU"/>
        </a:p>
      </dgm:t>
    </dgm:pt>
    <dgm:pt modelId="{403A250C-11DA-4AD7-A050-42934C2470B8}" type="pres">
      <dgm:prSet presAssocID="{5CD88B00-C982-48A0-B179-991A96273DD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9BE41AA-DD3C-40A6-83EF-BD172F41147C}" type="pres">
      <dgm:prSet presAssocID="{5CD88B00-C982-48A0-B179-991A96273DDE}" presName="rootComposite" presStyleCnt="0"/>
      <dgm:spPr/>
      <dgm:t>
        <a:bodyPr/>
        <a:lstStyle/>
        <a:p>
          <a:endParaRPr lang="ru-RU"/>
        </a:p>
      </dgm:t>
    </dgm:pt>
    <dgm:pt modelId="{0BC6EBF7-3DA4-4521-8170-9AB30F7A1C36}" type="pres">
      <dgm:prSet presAssocID="{5CD88B00-C982-48A0-B179-991A96273DDE}" presName="rootText" presStyleLbl="node2" presStyleIdx="5" presStyleCnt="6" custLinFactNeighborX="223" custLinFactNeighborY="-81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AA6335-AF15-4925-8D8A-0C58B4F1FF83}" type="pres">
      <dgm:prSet presAssocID="{5CD88B00-C982-48A0-B179-991A96273DDE}" presName="rootConnector" presStyleLbl="node2" presStyleIdx="5" presStyleCnt="6"/>
      <dgm:spPr/>
      <dgm:t>
        <a:bodyPr/>
        <a:lstStyle/>
        <a:p>
          <a:endParaRPr lang="ru-RU"/>
        </a:p>
      </dgm:t>
    </dgm:pt>
    <dgm:pt modelId="{22EFFDBF-DC98-4C24-A11F-EB0C6C3249A1}" type="pres">
      <dgm:prSet presAssocID="{5CD88B00-C982-48A0-B179-991A96273DDE}" presName="hierChild4" presStyleCnt="0"/>
      <dgm:spPr/>
      <dgm:t>
        <a:bodyPr/>
        <a:lstStyle/>
        <a:p>
          <a:endParaRPr lang="ru-RU"/>
        </a:p>
      </dgm:t>
    </dgm:pt>
    <dgm:pt modelId="{21D952C0-DE5B-417D-A32D-7790C7204E8E}" type="pres">
      <dgm:prSet presAssocID="{5CD88B00-C982-48A0-B179-991A96273DDE}" presName="hierChild5" presStyleCnt="0"/>
      <dgm:spPr/>
      <dgm:t>
        <a:bodyPr/>
        <a:lstStyle/>
        <a:p>
          <a:endParaRPr lang="ru-RU"/>
        </a:p>
      </dgm:t>
    </dgm:pt>
    <dgm:pt modelId="{D81747A7-5B3D-4C3E-8282-6C4AE5A39FBF}" type="pres">
      <dgm:prSet presAssocID="{8FE12D0A-27FB-45EB-ACB4-59F213F9C51B}" presName="hierChild3" presStyleCnt="0"/>
      <dgm:spPr/>
      <dgm:t>
        <a:bodyPr/>
        <a:lstStyle/>
        <a:p>
          <a:endParaRPr lang="ru-RU"/>
        </a:p>
      </dgm:t>
    </dgm:pt>
  </dgm:ptLst>
  <dgm:cxnLst>
    <dgm:cxn modelId="{A6FB78A9-1FA1-44FE-8640-F9110AB77FBE}" type="presOf" srcId="{FF608B03-FBBB-4CC5-8647-0454B0FF0545}" destId="{2035579A-2A9F-438A-B143-E6879553AAEA}" srcOrd="0" destOrd="0" presId="urn:microsoft.com/office/officeart/2005/8/layout/orgChart1"/>
    <dgm:cxn modelId="{B668ED02-040F-4D31-A27B-F7B3D5CF7B45}" type="presOf" srcId="{D59E30F5-BBA0-49F8-8501-AB404AE289EC}" destId="{426C1744-14C6-427D-988D-A333D32B9858}" srcOrd="0" destOrd="0" presId="urn:microsoft.com/office/officeart/2005/8/layout/orgChart1"/>
    <dgm:cxn modelId="{5B03E12B-BDB6-461E-9FF0-3386850D284F}" srcId="{8FE12D0A-27FB-45EB-ACB4-59F213F9C51B}" destId="{5CD88B00-C982-48A0-B179-991A96273DDE}" srcOrd="1" destOrd="0" parTransId="{632748A9-AC62-4262-AC94-404152BF1DB1}" sibTransId="{CA5A8A59-95BA-404A-8ACA-F74FA0711E60}"/>
    <dgm:cxn modelId="{60AFDA20-740C-4DFC-938E-8DDCEC5F201A}" type="presOf" srcId="{6DA44569-19E7-46FC-BB01-7AD1791B1019}" destId="{E2162DF0-B84F-46AF-B6AC-4F956D155C59}" srcOrd="1" destOrd="0" presId="urn:microsoft.com/office/officeart/2005/8/layout/orgChart1"/>
    <dgm:cxn modelId="{5E3A0E22-59AB-4FC9-B0F3-BEF85F89AC72}" type="presOf" srcId="{BBF49BF5-DF79-42B4-B25B-286D0CAFC776}" destId="{3A049D8C-B6B1-46C3-A46C-1525DB2B02E7}" srcOrd="0" destOrd="0" presId="urn:microsoft.com/office/officeart/2005/8/layout/orgChart1"/>
    <dgm:cxn modelId="{2935784B-E5D5-48E8-9C11-C6E51358E99A}" srcId="{8FE12D0A-27FB-45EB-ACB4-59F213F9C51B}" destId="{FF608B03-FBBB-4CC5-8647-0454B0FF0545}" srcOrd="0" destOrd="0" parTransId="{172A9DC1-6BEB-4DB4-B9DE-D2496DC42F6D}" sibTransId="{A97453FA-20D9-4C13-9AD4-74C2EF77D63C}"/>
    <dgm:cxn modelId="{B2C0B2C2-21F5-4213-8056-3CD243BC35F4}" type="presOf" srcId="{E10247CC-0357-4840-BF12-69E66690E3A7}" destId="{F599E644-D0E0-404D-851C-FAD59AD6B1F6}" srcOrd="0" destOrd="0" presId="urn:microsoft.com/office/officeart/2005/8/layout/orgChart1"/>
    <dgm:cxn modelId="{3DE0299E-B800-47AB-9C43-E1971C2B8940}" type="presOf" srcId="{A37F77C3-7430-4C7A-8EB3-3CDDF39C5A95}" destId="{1492BAF4-9500-493B-A771-79147F086E0F}" srcOrd="0" destOrd="0" presId="urn:microsoft.com/office/officeart/2005/8/layout/orgChart1"/>
    <dgm:cxn modelId="{E2A21252-3C15-471E-A4A3-06D79C2E002D}" srcId="{F094A91B-D470-4395-82DC-4172C8DD4AF9}" destId="{49E1D39F-0FD2-481C-87BC-B4127CD67AC2}" srcOrd="1" destOrd="0" parTransId="{3A5FCDA7-E553-4EE1-BA80-25886E13A534}" sibTransId="{9705FB83-E384-42A8-A6A5-4C42913996D9}"/>
    <dgm:cxn modelId="{5A7249AD-6484-4954-A125-0141DD532F47}" srcId="{F094A91B-D470-4395-82DC-4172C8DD4AF9}" destId="{6DA44569-19E7-46FC-BB01-7AD1791B1019}" srcOrd="0" destOrd="0" parTransId="{D59E30F5-BBA0-49F8-8501-AB404AE289EC}" sibTransId="{CFBCCBE9-CCFB-4FFD-9EDA-34CC5C81F436}"/>
    <dgm:cxn modelId="{2D32B8E8-6442-4630-A0C1-8CEEF6E34D18}" type="presOf" srcId="{82482EFB-D9AA-410E-92D5-D960A25BD850}" destId="{C9AF6BC2-C72A-4D40-9DAD-288F5FF5123E}" srcOrd="1" destOrd="0" presId="urn:microsoft.com/office/officeart/2005/8/layout/orgChart1"/>
    <dgm:cxn modelId="{5F419F50-04C7-4108-B4AB-B296A373F08E}" type="presOf" srcId="{CE75EF7D-0EAA-45D8-AEB0-D0532BE93160}" destId="{E466D1F4-C7D6-48B4-8675-B1ED8F9BFED1}" srcOrd="0" destOrd="0" presId="urn:microsoft.com/office/officeart/2005/8/layout/orgChart1"/>
    <dgm:cxn modelId="{E62AFD04-EE8C-4847-89DA-EAC46298C6D4}" type="presOf" srcId="{190BAAE5-CB6E-4816-A240-FD1EE2E6E6B7}" destId="{011D467F-17E3-40C4-B0ED-7C05BB41740B}" srcOrd="0" destOrd="0" presId="urn:microsoft.com/office/officeart/2005/8/layout/orgChart1"/>
    <dgm:cxn modelId="{3CA494E5-6B31-4C4C-BADA-7D4C02527062}" srcId="{190BAAE5-CB6E-4816-A240-FD1EE2E6E6B7}" destId="{8FE12D0A-27FB-45EB-ACB4-59F213F9C51B}" srcOrd="1" destOrd="0" parTransId="{A383BBC5-2EC5-443B-BC3B-6ECEB31164B2}" sibTransId="{63ECA946-9FEE-49C5-94D5-0B04E6CF918F}"/>
    <dgm:cxn modelId="{C2A000FF-A09F-4B87-B07F-FB571CE28154}" type="presOf" srcId="{632748A9-AC62-4262-AC94-404152BF1DB1}" destId="{5637C8EB-BC82-43C3-94C4-6F52583706E6}" srcOrd="0" destOrd="0" presId="urn:microsoft.com/office/officeart/2005/8/layout/orgChart1"/>
    <dgm:cxn modelId="{8DB4C724-56AB-4C68-A30D-354FDA5A9369}" type="presOf" srcId="{172A9DC1-6BEB-4DB4-B9DE-D2496DC42F6D}" destId="{AC4E9EB7-17E8-4E09-9A45-668771BABE28}" srcOrd="0" destOrd="0" presId="urn:microsoft.com/office/officeart/2005/8/layout/orgChart1"/>
    <dgm:cxn modelId="{C2B327C0-4CEF-47D2-B4C7-E995C5CEC197}" srcId="{F094A91B-D470-4395-82DC-4172C8DD4AF9}" destId="{82482EFB-D9AA-410E-92D5-D960A25BD850}" srcOrd="3" destOrd="0" parTransId="{FEBCAF53-6A45-4200-8DF7-F83FC6BE5D59}" sibTransId="{AFB0B594-06D1-4EA7-918F-462A5A26BDFC}"/>
    <dgm:cxn modelId="{46A6FDE1-02DA-4921-A923-8257EEB6A4B6}" type="presOf" srcId="{50777B62-3053-487B-9B30-5157E0DF4FF3}" destId="{7F8D2A74-BA1C-4DAC-9C46-84F29115C8BE}" srcOrd="1" destOrd="0" presId="urn:microsoft.com/office/officeart/2005/8/layout/orgChart1"/>
    <dgm:cxn modelId="{AB70A0F5-CD4D-432A-98E3-C57A9B1F1503}" srcId="{F094A91B-D470-4395-82DC-4172C8DD4AF9}" destId="{F6D3EB9A-3648-48BE-989B-BF6A83DF9884}" srcOrd="2" destOrd="0" parTransId="{BBF49BF5-DF79-42B4-B25B-286D0CAFC776}" sibTransId="{5C3A7856-DDDC-467E-9BBB-E93C383AD8EC}"/>
    <dgm:cxn modelId="{AC98F773-7D34-4B91-8A74-519D486F6997}" srcId="{FF608B03-FBBB-4CC5-8647-0454B0FF0545}" destId="{A37F77C3-7430-4C7A-8EB3-3CDDF39C5A95}" srcOrd="1" destOrd="0" parTransId="{E10247CC-0357-4840-BF12-69E66690E3A7}" sibTransId="{1419D614-998F-4CA7-8DD6-7B7A62987416}"/>
    <dgm:cxn modelId="{5533C8B4-A2AA-4486-883D-0B8746E2E15A}" type="presOf" srcId="{8FE12D0A-27FB-45EB-ACB4-59F213F9C51B}" destId="{BEBE3853-9501-4552-9619-9773D08E282C}" srcOrd="0" destOrd="0" presId="urn:microsoft.com/office/officeart/2005/8/layout/orgChart1"/>
    <dgm:cxn modelId="{1F040EC6-403C-43C8-8094-BD86BBB1F8CB}" type="presOf" srcId="{82482EFB-D9AA-410E-92D5-D960A25BD850}" destId="{08B29B57-A026-48CC-BC86-6717961C46C4}" srcOrd="0" destOrd="0" presId="urn:microsoft.com/office/officeart/2005/8/layout/orgChart1"/>
    <dgm:cxn modelId="{22BD32CB-233F-4582-BDFF-5E916858DAB7}" type="presOf" srcId="{2D121919-5B10-40F7-8857-B901ED26C47A}" destId="{A872B1D9-2842-4AB6-893E-E5223A827086}" srcOrd="0" destOrd="0" presId="urn:microsoft.com/office/officeart/2005/8/layout/orgChart1"/>
    <dgm:cxn modelId="{7B291FED-A2C8-4F39-9C90-FB9C8B141029}" srcId="{49E1D39F-0FD2-481C-87BC-B4127CD67AC2}" destId="{50777B62-3053-487B-9B30-5157E0DF4FF3}" srcOrd="0" destOrd="0" parTransId="{AE8E1138-ECF8-4188-9AB7-292930789DA9}" sibTransId="{05736523-70ED-4269-91D1-33D12A9C8666}"/>
    <dgm:cxn modelId="{67D52898-EF79-40E8-85FD-7B24444B58E2}" srcId="{49E1D39F-0FD2-481C-87BC-B4127CD67AC2}" destId="{168D66C8-0AF0-4ADA-9923-B744D81E8010}" srcOrd="2" destOrd="0" parTransId="{2D121919-5B10-40F7-8857-B901ED26C47A}" sibTransId="{2A94BE6D-8505-4BD1-BAA0-DF84DD269F58}"/>
    <dgm:cxn modelId="{4A91E9EE-7486-4E89-A14E-4916BB3C8CC4}" type="presOf" srcId="{689D625C-3886-4E68-8CCF-FCFBA76B46A1}" destId="{18A035DF-4C2C-478E-80E4-B16FDD252450}" srcOrd="0" destOrd="0" presId="urn:microsoft.com/office/officeart/2005/8/layout/orgChart1"/>
    <dgm:cxn modelId="{9DC02816-D0A1-403B-9D03-19A1A8A0B927}" type="presOf" srcId="{115075CC-15D0-4FA7-995C-B91E16A6A2CC}" destId="{1ACC7F4F-87A9-4154-9521-90E4A37A6136}" srcOrd="0" destOrd="0" presId="urn:microsoft.com/office/officeart/2005/8/layout/orgChart1"/>
    <dgm:cxn modelId="{580F7392-46B5-4348-A07A-8CE60B71E816}" srcId="{190BAAE5-CB6E-4816-A240-FD1EE2E6E6B7}" destId="{F094A91B-D470-4395-82DC-4172C8DD4AF9}" srcOrd="0" destOrd="0" parTransId="{079E110C-D8B3-4686-A5DF-48A1BCCE0C43}" sibTransId="{169D4104-6B33-41A8-A734-528B31DC2625}"/>
    <dgm:cxn modelId="{3C2FE56D-B257-4C33-AE9D-2E7154FAA7C0}" type="presOf" srcId="{05D2AAF3-340C-4C8B-99F4-C49FF348ADA1}" destId="{986C53E9-FC4C-4528-BD2A-1E00C42C5E51}" srcOrd="0" destOrd="0" presId="urn:microsoft.com/office/officeart/2005/8/layout/orgChart1"/>
    <dgm:cxn modelId="{531D2E9F-DCBA-49E5-814A-1DDFD68479B1}" type="presOf" srcId="{FEBCAF53-6A45-4200-8DF7-F83FC6BE5D59}" destId="{3DD160E7-C68B-4706-9D38-DFCC4D306E2A}" srcOrd="0" destOrd="0" presId="urn:microsoft.com/office/officeart/2005/8/layout/orgChart1"/>
    <dgm:cxn modelId="{80940CD8-005B-4D53-83D7-80E827B48E74}" type="presOf" srcId="{168D66C8-0AF0-4ADA-9923-B744D81E8010}" destId="{C5EB2E0F-B61A-4035-A65F-4E033907E86C}" srcOrd="1" destOrd="0" presId="urn:microsoft.com/office/officeart/2005/8/layout/orgChart1"/>
    <dgm:cxn modelId="{56BEB3BB-F33B-4071-92ED-132EE47C2BC1}" type="presOf" srcId="{115075CC-15D0-4FA7-995C-B91E16A6A2CC}" destId="{47A10396-6507-4263-A56C-1A8641FC1561}" srcOrd="1" destOrd="0" presId="urn:microsoft.com/office/officeart/2005/8/layout/orgChart1"/>
    <dgm:cxn modelId="{A52798B3-3987-4842-AA5D-2C2BA1CDE634}" srcId="{49E1D39F-0FD2-481C-87BC-B4127CD67AC2}" destId="{689D625C-3886-4E68-8CCF-FCFBA76B46A1}" srcOrd="1" destOrd="0" parTransId="{CE75EF7D-0EAA-45D8-AEB0-D0532BE93160}" sibTransId="{5C5AC552-17D2-48F6-9E77-9857210BD3FB}"/>
    <dgm:cxn modelId="{0A989B86-05A6-428C-AF44-57E8F43AAF74}" type="presOf" srcId="{AE8E1138-ECF8-4188-9AB7-292930789DA9}" destId="{240A8793-85C9-4BA0-B3EB-E37F96AEA187}" srcOrd="0" destOrd="0" presId="urn:microsoft.com/office/officeart/2005/8/layout/orgChart1"/>
    <dgm:cxn modelId="{B9785B98-F98E-474F-A5A6-7F0549F1E2DC}" type="presOf" srcId="{50777B62-3053-487B-9B30-5157E0DF4FF3}" destId="{AB9ACDD2-DA85-4F06-9B47-07D7CA653724}" srcOrd="0" destOrd="0" presId="urn:microsoft.com/office/officeart/2005/8/layout/orgChart1"/>
    <dgm:cxn modelId="{8E6CD0CE-F076-4106-B7E8-789CBD26EFAA}" type="presOf" srcId="{F094A91B-D470-4395-82DC-4172C8DD4AF9}" destId="{5FD8C3FD-4400-400D-AC2F-8660B033F96A}" srcOrd="0" destOrd="0" presId="urn:microsoft.com/office/officeart/2005/8/layout/orgChart1"/>
    <dgm:cxn modelId="{F6D716ED-3A31-4419-9A75-BC7A1CE10C4A}" type="presOf" srcId="{FF608B03-FBBB-4CC5-8647-0454B0FF0545}" destId="{C11D48C2-1956-4F23-9F06-2AD46E8E6E0B}" srcOrd="1" destOrd="0" presId="urn:microsoft.com/office/officeart/2005/8/layout/orgChart1"/>
    <dgm:cxn modelId="{85589B11-3C09-4778-9946-56FE10625CE8}" type="presOf" srcId="{F6D3EB9A-3648-48BE-989B-BF6A83DF9884}" destId="{19E63EFA-3A97-4BD5-886A-A29FEBE5D6E1}" srcOrd="1" destOrd="0" presId="urn:microsoft.com/office/officeart/2005/8/layout/orgChart1"/>
    <dgm:cxn modelId="{3D3D799F-E08D-4C75-8068-51FEE8769C5F}" type="presOf" srcId="{5CD88B00-C982-48A0-B179-991A96273DDE}" destId="{32AA6335-AF15-4925-8D8A-0C58B4F1FF83}" srcOrd="1" destOrd="0" presId="urn:microsoft.com/office/officeart/2005/8/layout/orgChart1"/>
    <dgm:cxn modelId="{F4799485-E8CE-4B23-AF26-63B3A526AD1D}" type="presOf" srcId="{F094A91B-D470-4395-82DC-4172C8DD4AF9}" destId="{851FEF6D-1EE4-4D7B-AE71-FD9381150B0B}" srcOrd="1" destOrd="0" presId="urn:microsoft.com/office/officeart/2005/8/layout/orgChart1"/>
    <dgm:cxn modelId="{0A409AA1-E14C-4F98-9F52-605131E4DF88}" type="presOf" srcId="{689D625C-3886-4E68-8CCF-FCFBA76B46A1}" destId="{79ABA294-191F-4713-89F9-F6A9B954B36F}" srcOrd="1" destOrd="0" presId="urn:microsoft.com/office/officeart/2005/8/layout/orgChart1"/>
    <dgm:cxn modelId="{81448582-3BAF-489A-8A31-A1EAF852C80F}" type="presOf" srcId="{3A5FCDA7-E553-4EE1-BA80-25886E13A534}" destId="{66A7FACF-EDB1-4530-A877-829857563896}" srcOrd="0" destOrd="0" presId="urn:microsoft.com/office/officeart/2005/8/layout/orgChart1"/>
    <dgm:cxn modelId="{05387FEB-BBB0-479E-A0F2-6B95C115706F}" type="presOf" srcId="{168D66C8-0AF0-4ADA-9923-B744D81E8010}" destId="{579EFD16-E216-492E-9759-121C08D48788}" srcOrd="0" destOrd="0" presId="urn:microsoft.com/office/officeart/2005/8/layout/orgChart1"/>
    <dgm:cxn modelId="{EF0F2152-2158-4737-914E-662DADEEF536}" type="presOf" srcId="{F6D3EB9A-3648-48BE-989B-BF6A83DF9884}" destId="{48CB40DF-729D-4F4F-A461-7F39643B1455}" srcOrd="0" destOrd="0" presId="urn:microsoft.com/office/officeart/2005/8/layout/orgChart1"/>
    <dgm:cxn modelId="{417F053C-7E46-4B1F-A6CB-087150349D7C}" type="presOf" srcId="{8FE12D0A-27FB-45EB-ACB4-59F213F9C51B}" destId="{C2CF2238-781B-4816-BD45-8FBCC40FEF99}" srcOrd="1" destOrd="0" presId="urn:microsoft.com/office/officeart/2005/8/layout/orgChart1"/>
    <dgm:cxn modelId="{324B690F-FFBB-48C6-906C-89F827F907AA}" type="presOf" srcId="{6DA44569-19E7-46FC-BB01-7AD1791B1019}" destId="{AD0F8749-A550-4B14-A7A8-00C7BB46DDE0}" srcOrd="0" destOrd="0" presId="urn:microsoft.com/office/officeart/2005/8/layout/orgChart1"/>
    <dgm:cxn modelId="{B530C3A1-8B76-4C8C-BE67-05D8A9057370}" type="presOf" srcId="{5CD88B00-C982-48A0-B179-991A96273DDE}" destId="{0BC6EBF7-3DA4-4521-8170-9AB30F7A1C36}" srcOrd="0" destOrd="0" presId="urn:microsoft.com/office/officeart/2005/8/layout/orgChart1"/>
    <dgm:cxn modelId="{2011350C-7321-46DD-8C07-FEE931A67330}" type="presOf" srcId="{A37F77C3-7430-4C7A-8EB3-3CDDF39C5A95}" destId="{02A7818D-B425-458E-83F2-B93F1B5F289B}" srcOrd="1" destOrd="0" presId="urn:microsoft.com/office/officeart/2005/8/layout/orgChart1"/>
    <dgm:cxn modelId="{60BF7B38-567D-4090-9848-0A50130E7763}" type="presOf" srcId="{49E1D39F-0FD2-481C-87BC-B4127CD67AC2}" destId="{B52EC31C-7E3A-4109-929B-6A2AAEEF7B1D}" srcOrd="0" destOrd="0" presId="urn:microsoft.com/office/officeart/2005/8/layout/orgChart1"/>
    <dgm:cxn modelId="{6C6D26E6-46ED-41B2-AD36-283C0487C773}" srcId="{FF608B03-FBBB-4CC5-8647-0454B0FF0545}" destId="{115075CC-15D0-4FA7-995C-B91E16A6A2CC}" srcOrd="0" destOrd="0" parTransId="{05D2AAF3-340C-4C8B-99F4-C49FF348ADA1}" sibTransId="{8B6CA82C-A66B-447F-B3B5-E750F3C05E25}"/>
    <dgm:cxn modelId="{6E1D5ACB-8383-44F1-BD7C-503A831E0FFD}" type="presOf" srcId="{49E1D39F-0FD2-481C-87BC-B4127CD67AC2}" destId="{0509547D-4C8D-4061-BCA3-0D0DF8B04A1D}" srcOrd="1" destOrd="0" presId="urn:microsoft.com/office/officeart/2005/8/layout/orgChart1"/>
    <dgm:cxn modelId="{F785DF79-B00E-44DD-89EC-6733266BFC9E}" type="presParOf" srcId="{011D467F-17E3-40C4-B0ED-7C05BB41740B}" destId="{9CB73833-EE06-4D48-AE07-418711D5A501}" srcOrd="0" destOrd="0" presId="urn:microsoft.com/office/officeart/2005/8/layout/orgChart1"/>
    <dgm:cxn modelId="{19B2F0BC-3869-4901-9E37-0BBA817C4D82}" type="presParOf" srcId="{9CB73833-EE06-4D48-AE07-418711D5A501}" destId="{4FE94574-B0A2-4A69-8DD3-DE248D7420C0}" srcOrd="0" destOrd="0" presId="urn:microsoft.com/office/officeart/2005/8/layout/orgChart1"/>
    <dgm:cxn modelId="{0B367093-A0CB-4204-B0B0-B6A88DF1D6EE}" type="presParOf" srcId="{4FE94574-B0A2-4A69-8DD3-DE248D7420C0}" destId="{5FD8C3FD-4400-400D-AC2F-8660B033F96A}" srcOrd="0" destOrd="0" presId="urn:microsoft.com/office/officeart/2005/8/layout/orgChart1"/>
    <dgm:cxn modelId="{D0B29F47-3B19-4091-9781-AB10A6A3971A}" type="presParOf" srcId="{4FE94574-B0A2-4A69-8DD3-DE248D7420C0}" destId="{851FEF6D-1EE4-4D7B-AE71-FD9381150B0B}" srcOrd="1" destOrd="0" presId="urn:microsoft.com/office/officeart/2005/8/layout/orgChart1"/>
    <dgm:cxn modelId="{6617D6E9-0340-49EE-8E82-A24BAFE285B8}" type="presParOf" srcId="{9CB73833-EE06-4D48-AE07-418711D5A501}" destId="{912454E5-A216-4A4C-AF8C-074BCC3F15FB}" srcOrd="1" destOrd="0" presId="urn:microsoft.com/office/officeart/2005/8/layout/orgChart1"/>
    <dgm:cxn modelId="{4C77F36B-B802-437B-86F8-6A3EDB9DA74C}" type="presParOf" srcId="{912454E5-A216-4A4C-AF8C-074BCC3F15FB}" destId="{426C1744-14C6-427D-988D-A333D32B9858}" srcOrd="0" destOrd="0" presId="urn:microsoft.com/office/officeart/2005/8/layout/orgChart1"/>
    <dgm:cxn modelId="{35F69096-DE05-4BEA-83D9-62EBEBA1D017}" type="presParOf" srcId="{912454E5-A216-4A4C-AF8C-074BCC3F15FB}" destId="{8861B55D-8293-4BE1-9BBB-8EAC2020115C}" srcOrd="1" destOrd="0" presId="urn:microsoft.com/office/officeart/2005/8/layout/orgChart1"/>
    <dgm:cxn modelId="{AD58A623-54F9-4673-BA52-290E5BAA9004}" type="presParOf" srcId="{8861B55D-8293-4BE1-9BBB-8EAC2020115C}" destId="{B290FB7D-40BE-4CFD-8335-836C6562B3BE}" srcOrd="0" destOrd="0" presId="urn:microsoft.com/office/officeart/2005/8/layout/orgChart1"/>
    <dgm:cxn modelId="{2C24D588-71E8-4F4D-A3FD-D442222C621A}" type="presParOf" srcId="{B290FB7D-40BE-4CFD-8335-836C6562B3BE}" destId="{AD0F8749-A550-4B14-A7A8-00C7BB46DDE0}" srcOrd="0" destOrd="0" presId="urn:microsoft.com/office/officeart/2005/8/layout/orgChart1"/>
    <dgm:cxn modelId="{AD958491-1E7F-4EDD-B8FB-21BE16E2C8B0}" type="presParOf" srcId="{B290FB7D-40BE-4CFD-8335-836C6562B3BE}" destId="{E2162DF0-B84F-46AF-B6AC-4F956D155C59}" srcOrd="1" destOrd="0" presId="urn:microsoft.com/office/officeart/2005/8/layout/orgChart1"/>
    <dgm:cxn modelId="{207DCEF6-2A9D-45B9-BE81-4664DB743AFB}" type="presParOf" srcId="{8861B55D-8293-4BE1-9BBB-8EAC2020115C}" destId="{B6FC81AF-3A39-470E-A764-C099714949F7}" srcOrd="1" destOrd="0" presId="urn:microsoft.com/office/officeart/2005/8/layout/orgChart1"/>
    <dgm:cxn modelId="{C503537A-68DD-4319-B147-370441AA5E4A}" type="presParOf" srcId="{8861B55D-8293-4BE1-9BBB-8EAC2020115C}" destId="{F4C5D50A-1B4E-4D47-BBB9-3E24573C3149}" srcOrd="2" destOrd="0" presId="urn:microsoft.com/office/officeart/2005/8/layout/orgChart1"/>
    <dgm:cxn modelId="{340A73DD-E4AE-4C33-8277-07CC601660ED}" type="presParOf" srcId="{912454E5-A216-4A4C-AF8C-074BCC3F15FB}" destId="{66A7FACF-EDB1-4530-A877-829857563896}" srcOrd="2" destOrd="0" presId="urn:microsoft.com/office/officeart/2005/8/layout/orgChart1"/>
    <dgm:cxn modelId="{A9BA5733-9EF8-488D-89C2-AAB43B0BCB54}" type="presParOf" srcId="{912454E5-A216-4A4C-AF8C-074BCC3F15FB}" destId="{5102222F-F9FC-4608-8748-B7C0D6DC68B9}" srcOrd="3" destOrd="0" presId="urn:microsoft.com/office/officeart/2005/8/layout/orgChart1"/>
    <dgm:cxn modelId="{DBD4787A-F1DC-4A9E-AAC5-657638172F2C}" type="presParOf" srcId="{5102222F-F9FC-4608-8748-B7C0D6DC68B9}" destId="{A6F86281-FECF-4D5B-BD7F-AA7086657CFA}" srcOrd="0" destOrd="0" presId="urn:microsoft.com/office/officeart/2005/8/layout/orgChart1"/>
    <dgm:cxn modelId="{52F14396-5151-4B07-846A-21CE868FD000}" type="presParOf" srcId="{A6F86281-FECF-4D5B-BD7F-AA7086657CFA}" destId="{B52EC31C-7E3A-4109-929B-6A2AAEEF7B1D}" srcOrd="0" destOrd="0" presId="urn:microsoft.com/office/officeart/2005/8/layout/orgChart1"/>
    <dgm:cxn modelId="{E75B5BC9-3C82-481D-9745-F559EF6FCFA8}" type="presParOf" srcId="{A6F86281-FECF-4D5B-BD7F-AA7086657CFA}" destId="{0509547D-4C8D-4061-BCA3-0D0DF8B04A1D}" srcOrd="1" destOrd="0" presId="urn:microsoft.com/office/officeart/2005/8/layout/orgChart1"/>
    <dgm:cxn modelId="{5E1C8E88-2303-4FF9-8369-20BAFD2080C7}" type="presParOf" srcId="{5102222F-F9FC-4608-8748-B7C0D6DC68B9}" destId="{C12A0C5C-6D7A-404F-8DE9-E23F525B74E4}" srcOrd="1" destOrd="0" presId="urn:microsoft.com/office/officeart/2005/8/layout/orgChart1"/>
    <dgm:cxn modelId="{58350A49-40FC-481C-85AF-484DEC2873A9}" type="presParOf" srcId="{C12A0C5C-6D7A-404F-8DE9-E23F525B74E4}" destId="{240A8793-85C9-4BA0-B3EB-E37F96AEA187}" srcOrd="0" destOrd="0" presId="urn:microsoft.com/office/officeart/2005/8/layout/orgChart1"/>
    <dgm:cxn modelId="{8BED993C-793F-423B-91B3-4185D2D09C60}" type="presParOf" srcId="{C12A0C5C-6D7A-404F-8DE9-E23F525B74E4}" destId="{1541BB27-3FFC-4958-879F-0BF60DB9A340}" srcOrd="1" destOrd="0" presId="urn:microsoft.com/office/officeart/2005/8/layout/orgChart1"/>
    <dgm:cxn modelId="{C87F6622-C476-4755-A109-78B2F7CF52DA}" type="presParOf" srcId="{1541BB27-3FFC-4958-879F-0BF60DB9A340}" destId="{12DE4F45-3F73-4771-A2CA-D7DFD4BC94D8}" srcOrd="0" destOrd="0" presId="urn:microsoft.com/office/officeart/2005/8/layout/orgChart1"/>
    <dgm:cxn modelId="{15F6EFEC-9ABF-4175-BE30-1005FACEFDAE}" type="presParOf" srcId="{12DE4F45-3F73-4771-A2CA-D7DFD4BC94D8}" destId="{AB9ACDD2-DA85-4F06-9B47-07D7CA653724}" srcOrd="0" destOrd="0" presId="urn:microsoft.com/office/officeart/2005/8/layout/orgChart1"/>
    <dgm:cxn modelId="{B9388D26-6C70-456F-A6FC-FE7B57F5E699}" type="presParOf" srcId="{12DE4F45-3F73-4771-A2CA-D7DFD4BC94D8}" destId="{7F8D2A74-BA1C-4DAC-9C46-84F29115C8BE}" srcOrd="1" destOrd="0" presId="urn:microsoft.com/office/officeart/2005/8/layout/orgChart1"/>
    <dgm:cxn modelId="{7A74C245-B4A4-45B6-8FAD-AC215D16AE51}" type="presParOf" srcId="{1541BB27-3FFC-4958-879F-0BF60DB9A340}" destId="{77504153-1772-4EC5-975E-A2903869E073}" srcOrd="1" destOrd="0" presId="urn:microsoft.com/office/officeart/2005/8/layout/orgChart1"/>
    <dgm:cxn modelId="{DBF69186-2A45-4C78-BD4C-AB1B79F6AA5A}" type="presParOf" srcId="{1541BB27-3FFC-4958-879F-0BF60DB9A340}" destId="{2729A3CF-896C-44D6-B5D6-58E54FD5AA94}" srcOrd="2" destOrd="0" presId="urn:microsoft.com/office/officeart/2005/8/layout/orgChart1"/>
    <dgm:cxn modelId="{162A32C0-3FDB-4F1D-80C1-7631DDE1CD11}" type="presParOf" srcId="{C12A0C5C-6D7A-404F-8DE9-E23F525B74E4}" destId="{E466D1F4-C7D6-48B4-8675-B1ED8F9BFED1}" srcOrd="2" destOrd="0" presId="urn:microsoft.com/office/officeart/2005/8/layout/orgChart1"/>
    <dgm:cxn modelId="{24548E32-9C9D-4C21-A242-B1E0FF65842C}" type="presParOf" srcId="{C12A0C5C-6D7A-404F-8DE9-E23F525B74E4}" destId="{A2D3FFD1-5DB6-425F-8B41-12EDFDF12D87}" srcOrd="3" destOrd="0" presId="urn:microsoft.com/office/officeart/2005/8/layout/orgChart1"/>
    <dgm:cxn modelId="{5C30B418-32B8-4CC2-BA72-A24F2AF8BC49}" type="presParOf" srcId="{A2D3FFD1-5DB6-425F-8B41-12EDFDF12D87}" destId="{D555F137-C943-4429-8131-8EA124259A26}" srcOrd="0" destOrd="0" presId="urn:microsoft.com/office/officeart/2005/8/layout/orgChart1"/>
    <dgm:cxn modelId="{FA894DE8-C137-46AC-B4B8-2A50287814BE}" type="presParOf" srcId="{D555F137-C943-4429-8131-8EA124259A26}" destId="{18A035DF-4C2C-478E-80E4-B16FDD252450}" srcOrd="0" destOrd="0" presId="urn:microsoft.com/office/officeart/2005/8/layout/orgChart1"/>
    <dgm:cxn modelId="{AC9C1526-32B6-49B3-B533-452E7DF442E0}" type="presParOf" srcId="{D555F137-C943-4429-8131-8EA124259A26}" destId="{79ABA294-191F-4713-89F9-F6A9B954B36F}" srcOrd="1" destOrd="0" presId="urn:microsoft.com/office/officeart/2005/8/layout/orgChart1"/>
    <dgm:cxn modelId="{E83DFD05-B8C3-4B8A-8C65-CE9444A82E04}" type="presParOf" srcId="{A2D3FFD1-5DB6-425F-8B41-12EDFDF12D87}" destId="{00D0199E-6CD3-4013-BED3-97694587CE71}" srcOrd="1" destOrd="0" presId="urn:microsoft.com/office/officeart/2005/8/layout/orgChart1"/>
    <dgm:cxn modelId="{E149108C-3494-4573-8A35-EA8D5E554444}" type="presParOf" srcId="{A2D3FFD1-5DB6-425F-8B41-12EDFDF12D87}" destId="{60A48A51-4FF9-48B7-8029-528E5D23022E}" srcOrd="2" destOrd="0" presId="urn:microsoft.com/office/officeart/2005/8/layout/orgChart1"/>
    <dgm:cxn modelId="{DCC8311E-E4B0-458F-B664-CB0D0149BC65}" type="presParOf" srcId="{C12A0C5C-6D7A-404F-8DE9-E23F525B74E4}" destId="{A872B1D9-2842-4AB6-893E-E5223A827086}" srcOrd="4" destOrd="0" presId="urn:microsoft.com/office/officeart/2005/8/layout/orgChart1"/>
    <dgm:cxn modelId="{0945DB1B-8E57-4A9C-BFEA-8C30C9AF768B}" type="presParOf" srcId="{C12A0C5C-6D7A-404F-8DE9-E23F525B74E4}" destId="{819D19C2-D63D-4B85-938D-52E11933F905}" srcOrd="5" destOrd="0" presId="urn:microsoft.com/office/officeart/2005/8/layout/orgChart1"/>
    <dgm:cxn modelId="{E5280CEE-DDD6-432A-801B-F40DB2776220}" type="presParOf" srcId="{819D19C2-D63D-4B85-938D-52E11933F905}" destId="{14C8BF6C-D1E7-4389-B4C7-86724AE8844C}" srcOrd="0" destOrd="0" presId="urn:microsoft.com/office/officeart/2005/8/layout/orgChart1"/>
    <dgm:cxn modelId="{49159904-28F9-4FF9-8D14-A7751206F57A}" type="presParOf" srcId="{14C8BF6C-D1E7-4389-B4C7-86724AE8844C}" destId="{579EFD16-E216-492E-9759-121C08D48788}" srcOrd="0" destOrd="0" presId="urn:microsoft.com/office/officeart/2005/8/layout/orgChart1"/>
    <dgm:cxn modelId="{1470BA8B-12CD-4BCF-A51B-29274F71A56D}" type="presParOf" srcId="{14C8BF6C-D1E7-4389-B4C7-86724AE8844C}" destId="{C5EB2E0F-B61A-4035-A65F-4E033907E86C}" srcOrd="1" destOrd="0" presId="urn:microsoft.com/office/officeart/2005/8/layout/orgChart1"/>
    <dgm:cxn modelId="{ABBEB551-AFA2-49EC-AB81-7C7F3E8614CC}" type="presParOf" srcId="{819D19C2-D63D-4B85-938D-52E11933F905}" destId="{6B8B8195-0D58-4E53-8A36-52ED204DEEB4}" srcOrd="1" destOrd="0" presId="urn:microsoft.com/office/officeart/2005/8/layout/orgChart1"/>
    <dgm:cxn modelId="{4469BC24-9E4B-4AE8-A364-16D869B25071}" type="presParOf" srcId="{819D19C2-D63D-4B85-938D-52E11933F905}" destId="{30A5A778-197A-4637-A588-7ED09DAF53E4}" srcOrd="2" destOrd="0" presId="urn:microsoft.com/office/officeart/2005/8/layout/orgChart1"/>
    <dgm:cxn modelId="{D829FBD3-CA25-4CC0-801B-6174AA25C54B}" type="presParOf" srcId="{5102222F-F9FC-4608-8748-B7C0D6DC68B9}" destId="{3CC16B50-F23B-4CC9-9990-6D7ED2E29ED2}" srcOrd="2" destOrd="0" presId="urn:microsoft.com/office/officeart/2005/8/layout/orgChart1"/>
    <dgm:cxn modelId="{A4FCB377-9EC5-49BC-B8EA-69FB6757CF11}" type="presParOf" srcId="{912454E5-A216-4A4C-AF8C-074BCC3F15FB}" destId="{3A049D8C-B6B1-46C3-A46C-1525DB2B02E7}" srcOrd="4" destOrd="0" presId="urn:microsoft.com/office/officeart/2005/8/layout/orgChart1"/>
    <dgm:cxn modelId="{6736D7F6-B2FA-48C2-A0F0-05DA5B1CEDDB}" type="presParOf" srcId="{912454E5-A216-4A4C-AF8C-074BCC3F15FB}" destId="{34061884-3CEF-48AD-B3B3-9D35B9F4AB9F}" srcOrd="5" destOrd="0" presId="urn:microsoft.com/office/officeart/2005/8/layout/orgChart1"/>
    <dgm:cxn modelId="{7A297D9E-16F4-4C16-8F81-5DBA5F67CF07}" type="presParOf" srcId="{34061884-3CEF-48AD-B3B3-9D35B9F4AB9F}" destId="{E58C4FE6-1B78-46B6-988B-BB001B4D0050}" srcOrd="0" destOrd="0" presId="urn:microsoft.com/office/officeart/2005/8/layout/orgChart1"/>
    <dgm:cxn modelId="{02A1CE49-F058-4FC5-9710-2D64AA374C04}" type="presParOf" srcId="{E58C4FE6-1B78-46B6-988B-BB001B4D0050}" destId="{48CB40DF-729D-4F4F-A461-7F39643B1455}" srcOrd="0" destOrd="0" presId="urn:microsoft.com/office/officeart/2005/8/layout/orgChart1"/>
    <dgm:cxn modelId="{4EC738E3-D6EC-461E-8D19-F2EA6CBA17F4}" type="presParOf" srcId="{E58C4FE6-1B78-46B6-988B-BB001B4D0050}" destId="{19E63EFA-3A97-4BD5-886A-A29FEBE5D6E1}" srcOrd="1" destOrd="0" presId="urn:microsoft.com/office/officeart/2005/8/layout/orgChart1"/>
    <dgm:cxn modelId="{63EA9EAE-1F3F-482B-BF9D-951F24F26762}" type="presParOf" srcId="{34061884-3CEF-48AD-B3B3-9D35B9F4AB9F}" destId="{24C97BC7-C980-4CA2-AE6B-5C77135E6007}" srcOrd="1" destOrd="0" presId="urn:microsoft.com/office/officeart/2005/8/layout/orgChart1"/>
    <dgm:cxn modelId="{33DFDAEF-793B-493A-BB43-9C2B2740AB1F}" type="presParOf" srcId="{34061884-3CEF-48AD-B3B3-9D35B9F4AB9F}" destId="{E1FDD1FB-64DB-45C1-AF9E-C69288B14347}" srcOrd="2" destOrd="0" presId="urn:microsoft.com/office/officeart/2005/8/layout/orgChart1"/>
    <dgm:cxn modelId="{28A7480B-A994-4F93-BD1B-35372563BBDE}" type="presParOf" srcId="{912454E5-A216-4A4C-AF8C-074BCC3F15FB}" destId="{3DD160E7-C68B-4706-9D38-DFCC4D306E2A}" srcOrd="6" destOrd="0" presId="urn:microsoft.com/office/officeart/2005/8/layout/orgChart1"/>
    <dgm:cxn modelId="{BE8A1E7A-1A28-4381-809A-D16B26D2F1A8}" type="presParOf" srcId="{912454E5-A216-4A4C-AF8C-074BCC3F15FB}" destId="{57CD4752-116D-44A3-A472-0A6CBA45A800}" srcOrd="7" destOrd="0" presId="urn:microsoft.com/office/officeart/2005/8/layout/orgChart1"/>
    <dgm:cxn modelId="{C6E5C437-EDDB-49A4-8D28-F1E02E1FD989}" type="presParOf" srcId="{57CD4752-116D-44A3-A472-0A6CBA45A800}" destId="{883EAB2E-4DB9-4796-8DD9-31A8451DE4CD}" srcOrd="0" destOrd="0" presId="urn:microsoft.com/office/officeart/2005/8/layout/orgChart1"/>
    <dgm:cxn modelId="{A69B604E-9889-46A8-80CB-A2055B2159FB}" type="presParOf" srcId="{883EAB2E-4DB9-4796-8DD9-31A8451DE4CD}" destId="{08B29B57-A026-48CC-BC86-6717961C46C4}" srcOrd="0" destOrd="0" presId="urn:microsoft.com/office/officeart/2005/8/layout/orgChart1"/>
    <dgm:cxn modelId="{C447A0A5-70FB-4BB9-8621-E5C9B380342B}" type="presParOf" srcId="{883EAB2E-4DB9-4796-8DD9-31A8451DE4CD}" destId="{C9AF6BC2-C72A-4D40-9DAD-288F5FF5123E}" srcOrd="1" destOrd="0" presId="urn:microsoft.com/office/officeart/2005/8/layout/orgChart1"/>
    <dgm:cxn modelId="{0F76CBFD-B049-49D9-90C8-5160A514DD49}" type="presParOf" srcId="{57CD4752-116D-44A3-A472-0A6CBA45A800}" destId="{45F62A3E-6B3A-49D5-8D65-05F9D02C87DC}" srcOrd="1" destOrd="0" presId="urn:microsoft.com/office/officeart/2005/8/layout/orgChart1"/>
    <dgm:cxn modelId="{528346D4-BAD6-4F1A-A76E-A99AE9D9395F}" type="presParOf" srcId="{57CD4752-116D-44A3-A472-0A6CBA45A800}" destId="{9F6E1372-4817-4211-8071-ACD597662494}" srcOrd="2" destOrd="0" presId="urn:microsoft.com/office/officeart/2005/8/layout/orgChart1"/>
    <dgm:cxn modelId="{0BD2505B-6EBB-4493-9C8B-FD2019A1F612}" type="presParOf" srcId="{9CB73833-EE06-4D48-AE07-418711D5A501}" destId="{7E1938E7-DFD6-48C7-AEF0-084B18D8FFAA}" srcOrd="2" destOrd="0" presId="urn:microsoft.com/office/officeart/2005/8/layout/orgChart1"/>
    <dgm:cxn modelId="{DE412952-82F2-4527-B46A-860D754D9CE8}" type="presParOf" srcId="{011D467F-17E3-40C4-B0ED-7C05BB41740B}" destId="{C58AA4E8-A82E-4659-BD84-0EC32E2BEA4B}" srcOrd="1" destOrd="0" presId="urn:microsoft.com/office/officeart/2005/8/layout/orgChart1"/>
    <dgm:cxn modelId="{5501CF81-EF36-4C7A-8256-359F12F0BFB9}" type="presParOf" srcId="{C58AA4E8-A82E-4659-BD84-0EC32E2BEA4B}" destId="{685EE397-7192-468F-83B8-605DFFE75403}" srcOrd="0" destOrd="0" presId="urn:microsoft.com/office/officeart/2005/8/layout/orgChart1"/>
    <dgm:cxn modelId="{3D616D4A-96DB-46D0-86F2-AB79D138D5D1}" type="presParOf" srcId="{685EE397-7192-468F-83B8-605DFFE75403}" destId="{BEBE3853-9501-4552-9619-9773D08E282C}" srcOrd="0" destOrd="0" presId="urn:microsoft.com/office/officeart/2005/8/layout/orgChart1"/>
    <dgm:cxn modelId="{1ACEEE43-4CBD-4E90-8C26-D42674B12F66}" type="presParOf" srcId="{685EE397-7192-468F-83B8-605DFFE75403}" destId="{C2CF2238-781B-4816-BD45-8FBCC40FEF99}" srcOrd="1" destOrd="0" presId="urn:microsoft.com/office/officeart/2005/8/layout/orgChart1"/>
    <dgm:cxn modelId="{9FFF13DC-EAF9-4E4A-BE22-3CDFC3B2A591}" type="presParOf" srcId="{C58AA4E8-A82E-4659-BD84-0EC32E2BEA4B}" destId="{BF195145-3536-40CA-BC8A-D6271F1C5212}" srcOrd="1" destOrd="0" presId="urn:microsoft.com/office/officeart/2005/8/layout/orgChart1"/>
    <dgm:cxn modelId="{260D0113-4E50-4293-84F8-BC70F04A0263}" type="presParOf" srcId="{BF195145-3536-40CA-BC8A-D6271F1C5212}" destId="{AC4E9EB7-17E8-4E09-9A45-668771BABE28}" srcOrd="0" destOrd="0" presId="urn:microsoft.com/office/officeart/2005/8/layout/orgChart1"/>
    <dgm:cxn modelId="{E9E51D82-917D-4216-AD13-0DD9870DE312}" type="presParOf" srcId="{BF195145-3536-40CA-BC8A-D6271F1C5212}" destId="{E80931BE-46C3-4AF7-9407-C3D051236914}" srcOrd="1" destOrd="0" presId="urn:microsoft.com/office/officeart/2005/8/layout/orgChart1"/>
    <dgm:cxn modelId="{C98EC0B2-B525-494A-BC8C-B38D7436770A}" type="presParOf" srcId="{E80931BE-46C3-4AF7-9407-C3D051236914}" destId="{550A161C-C72E-4497-871D-573A44275ACB}" srcOrd="0" destOrd="0" presId="urn:microsoft.com/office/officeart/2005/8/layout/orgChart1"/>
    <dgm:cxn modelId="{A33501BF-827F-4E33-A5CF-EB328B95CBF1}" type="presParOf" srcId="{550A161C-C72E-4497-871D-573A44275ACB}" destId="{2035579A-2A9F-438A-B143-E6879553AAEA}" srcOrd="0" destOrd="0" presId="urn:microsoft.com/office/officeart/2005/8/layout/orgChart1"/>
    <dgm:cxn modelId="{E6DBE31D-A57D-4373-A432-A90AF306D690}" type="presParOf" srcId="{550A161C-C72E-4497-871D-573A44275ACB}" destId="{C11D48C2-1956-4F23-9F06-2AD46E8E6E0B}" srcOrd="1" destOrd="0" presId="urn:microsoft.com/office/officeart/2005/8/layout/orgChart1"/>
    <dgm:cxn modelId="{6CFD75E6-1A53-4F25-AA6F-F12C5D1CB4D6}" type="presParOf" srcId="{E80931BE-46C3-4AF7-9407-C3D051236914}" destId="{04EE3062-8338-4CA4-A308-92F2458EE825}" srcOrd="1" destOrd="0" presId="urn:microsoft.com/office/officeart/2005/8/layout/orgChart1"/>
    <dgm:cxn modelId="{D5445C65-5C98-4CEB-BC69-1532BDCB2F15}" type="presParOf" srcId="{04EE3062-8338-4CA4-A308-92F2458EE825}" destId="{986C53E9-FC4C-4528-BD2A-1E00C42C5E51}" srcOrd="0" destOrd="0" presId="urn:microsoft.com/office/officeart/2005/8/layout/orgChart1"/>
    <dgm:cxn modelId="{7E6CC381-7D4B-485F-A3A5-C49C6068C5A5}" type="presParOf" srcId="{04EE3062-8338-4CA4-A308-92F2458EE825}" destId="{2C10B76A-3220-4D9D-9695-6DFC840C6DA4}" srcOrd="1" destOrd="0" presId="urn:microsoft.com/office/officeart/2005/8/layout/orgChart1"/>
    <dgm:cxn modelId="{B0850F6B-1F7D-469B-BA60-1AD6FA0385AD}" type="presParOf" srcId="{2C10B76A-3220-4D9D-9695-6DFC840C6DA4}" destId="{F0619979-7B29-4571-8433-D6873A2F352C}" srcOrd="0" destOrd="0" presId="urn:microsoft.com/office/officeart/2005/8/layout/orgChart1"/>
    <dgm:cxn modelId="{0F896BAB-1292-4A29-A2B8-7D336E4DDC6B}" type="presParOf" srcId="{F0619979-7B29-4571-8433-D6873A2F352C}" destId="{1ACC7F4F-87A9-4154-9521-90E4A37A6136}" srcOrd="0" destOrd="0" presId="urn:microsoft.com/office/officeart/2005/8/layout/orgChart1"/>
    <dgm:cxn modelId="{ABB66868-CDC0-426D-8994-403DACD35289}" type="presParOf" srcId="{F0619979-7B29-4571-8433-D6873A2F352C}" destId="{47A10396-6507-4263-A56C-1A8641FC1561}" srcOrd="1" destOrd="0" presId="urn:microsoft.com/office/officeart/2005/8/layout/orgChart1"/>
    <dgm:cxn modelId="{C6DC3F01-FE10-488F-9FA2-C893D4FEF2DE}" type="presParOf" srcId="{2C10B76A-3220-4D9D-9695-6DFC840C6DA4}" destId="{A29A97E5-3AC5-4DDC-918D-2D2921BED340}" srcOrd="1" destOrd="0" presId="urn:microsoft.com/office/officeart/2005/8/layout/orgChart1"/>
    <dgm:cxn modelId="{041F6920-8EF0-4B6C-9D65-42C7E9A11BD9}" type="presParOf" srcId="{2C10B76A-3220-4D9D-9695-6DFC840C6DA4}" destId="{608F699E-F8C7-4C4E-A50F-023F1BF7095C}" srcOrd="2" destOrd="0" presId="urn:microsoft.com/office/officeart/2005/8/layout/orgChart1"/>
    <dgm:cxn modelId="{DBE36B48-3DE6-4CA2-B5C4-23D9187AE20C}" type="presParOf" srcId="{04EE3062-8338-4CA4-A308-92F2458EE825}" destId="{F599E644-D0E0-404D-851C-FAD59AD6B1F6}" srcOrd="2" destOrd="0" presId="urn:microsoft.com/office/officeart/2005/8/layout/orgChart1"/>
    <dgm:cxn modelId="{3CDB1E1D-B02C-44C0-B6AB-571809685642}" type="presParOf" srcId="{04EE3062-8338-4CA4-A308-92F2458EE825}" destId="{D401FB40-649C-4C7F-8B9A-BCD0AE3D1F52}" srcOrd="3" destOrd="0" presId="urn:microsoft.com/office/officeart/2005/8/layout/orgChart1"/>
    <dgm:cxn modelId="{4D0C02C2-A62E-40D7-99BB-39CF5AD2D594}" type="presParOf" srcId="{D401FB40-649C-4C7F-8B9A-BCD0AE3D1F52}" destId="{D861AA4E-E34F-4D00-B38F-ED13BD875512}" srcOrd="0" destOrd="0" presId="urn:microsoft.com/office/officeart/2005/8/layout/orgChart1"/>
    <dgm:cxn modelId="{FB358D83-15CC-4AB9-AD8E-914C6B81C78B}" type="presParOf" srcId="{D861AA4E-E34F-4D00-B38F-ED13BD875512}" destId="{1492BAF4-9500-493B-A771-79147F086E0F}" srcOrd="0" destOrd="0" presId="urn:microsoft.com/office/officeart/2005/8/layout/orgChart1"/>
    <dgm:cxn modelId="{E17FCCD8-83E6-4025-B443-C99E476189E3}" type="presParOf" srcId="{D861AA4E-E34F-4D00-B38F-ED13BD875512}" destId="{02A7818D-B425-458E-83F2-B93F1B5F289B}" srcOrd="1" destOrd="0" presId="urn:microsoft.com/office/officeart/2005/8/layout/orgChart1"/>
    <dgm:cxn modelId="{5E74775A-4987-4A88-8251-98E19564ABFA}" type="presParOf" srcId="{D401FB40-649C-4C7F-8B9A-BCD0AE3D1F52}" destId="{1472D8F2-BF03-42AE-AA1A-A97C66C2A873}" srcOrd="1" destOrd="0" presId="urn:microsoft.com/office/officeart/2005/8/layout/orgChart1"/>
    <dgm:cxn modelId="{61D17DDB-213A-4E33-92D8-B8C747E8AD65}" type="presParOf" srcId="{D401FB40-649C-4C7F-8B9A-BCD0AE3D1F52}" destId="{33497448-4BA8-4C9B-ACFA-11811567A7CE}" srcOrd="2" destOrd="0" presId="urn:microsoft.com/office/officeart/2005/8/layout/orgChart1"/>
    <dgm:cxn modelId="{40A87447-615F-493C-93CC-A16D14012A8E}" type="presParOf" srcId="{E80931BE-46C3-4AF7-9407-C3D051236914}" destId="{7DF01500-FEBD-401E-940F-AC077BFFD976}" srcOrd="2" destOrd="0" presId="urn:microsoft.com/office/officeart/2005/8/layout/orgChart1"/>
    <dgm:cxn modelId="{DEA7808E-332D-4F73-9A25-81C1FB1A8C75}" type="presParOf" srcId="{BF195145-3536-40CA-BC8A-D6271F1C5212}" destId="{5637C8EB-BC82-43C3-94C4-6F52583706E6}" srcOrd="2" destOrd="0" presId="urn:microsoft.com/office/officeart/2005/8/layout/orgChart1"/>
    <dgm:cxn modelId="{AB93D8E3-665C-4C00-88C1-28B78EC6D1C7}" type="presParOf" srcId="{BF195145-3536-40CA-BC8A-D6271F1C5212}" destId="{403A250C-11DA-4AD7-A050-42934C2470B8}" srcOrd="3" destOrd="0" presId="urn:microsoft.com/office/officeart/2005/8/layout/orgChart1"/>
    <dgm:cxn modelId="{9FC24864-314B-4B92-A9B3-D1E9C365DA9D}" type="presParOf" srcId="{403A250C-11DA-4AD7-A050-42934C2470B8}" destId="{29BE41AA-DD3C-40A6-83EF-BD172F41147C}" srcOrd="0" destOrd="0" presId="urn:microsoft.com/office/officeart/2005/8/layout/orgChart1"/>
    <dgm:cxn modelId="{3C61578E-EA6F-4B90-9E48-61B511E8F4F9}" type="presParOf" srcId="{29BE41AA-DD3C-40A6-83EF-BD172F41147C}" destId="{0BC6EBF7-3DA4-4521-8170-9AB30F7A1C36}" srcOrd="0" destOrd="0" presId="urn:microsoft.com/office/officeart/2005/8/layout/orgChart1"/>
    <dgm:cxn modelId="{5CECE528-A7FB-4801-B9ED-A3B230F435D6}" type="presParOf" srcId="{29BE41AA-DD3C-40A6-83EF-BD172F41147C}" destId="{32AA6335-AF15-4925-8D8A-0C58B4F1FF83}" srcOrd="1" destOrd="0" presId="urn:microsoft.com/office/officeart/2005/8/layout/orgChart1"/>
    <dgm:cxn modelId="{BE5114BF-5AF3-4DAB-8B2F-42BCA1AA1E04}" type="presParOf" srcId="{403A250C-11DA-4AD7-A050-42934C2470B8}" destId="{22EFFDBF-DC98-4C24-A11F-EB0C6C3249A1}" srcOrd="1" destOrd="0" presId="urn:microsoft.com/office/officeart/2005/8/layout/orgChart1"/>
    <dgm:cxn modelId="{2A0FDF13-F9E5-43A1-AD7E-39F185D0E182}" type="presParOf" srcId="{403A250C-11DA-4AD7-A050-42934C2470B8}" destId="{21D952C0-DE5B-417D-A32D-7790C7204E8E}" srcOrd="2" destOrd="0" presId="urn:microsoft.com/office/officeart/2005/8/layout/orgChart1"/>
    <dgm:cxn modelId="{7447BD05-1531-45E7-8757-DBD7209D217B}" type="presParOf" srcId="{C58AA4E8-A82E-4659-BD84-0EC32E2BEA4B}" destId="{D81747A7-5B3D-4C3E-8282-6C4AE5A39FBF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BAAE5-CB6E-4816-A240-FD1EE2E6E6B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94A91B-D470-4395-82DC-4172C8DD4AF9}">
      <dgm:prSet phldrT="[Текст]" custT="1"/>
      <dgm:spPr>
        <a:noFill/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8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Открытые</a:t>
          </a:r>
        </a:p>
      </dgm:t>
    </dgm:pt>
    <dgm:pt modelId="{079E110C-D8B3-4686-A5DF-48A1BCCE0C43}" type="parTrans" cxnId="{580F7392-46B5-4348-A07A-8CE60B71E816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9D4104-6B33-41A8-A734-528B31DC2625}" type="sibTrans" cxnId="{580F7392-46B5-4348-A07A-8CE60B71E816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E12D0A-27FB-45EB-ACB4-59F213F9C51B}" type="asst">
      <dgm:prSet phldrT="[Текст]" custT="1"/>
      <dgm:spPr>
        <a:noFill/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8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Закрытые</a:t>
          </a:r>
        </a:p>
      </dgm:t>
    </dgm:pt>
    <dgm:pt modelId="{A383BBC5-2EC5-443B-BC3B-6ECEB31164B2}" type="parTrans" cxnId="{3CA494E5-6B31-4C4C-BADA-7D4C0252706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CA946-9FEE-49C5-94D5-0B04E6CF918F}" type="sibTrans" cxnId="{3CA494E5-6B31-4C4C-BADA-7D4C0252706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608B03-FBBB-4CC5-8647-0454B0FF0545}">
      <dgm:prSet phldrT="[Текст]" custT="1"/>
      <dgm:spPr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</a:p>
      </dgm:t>
    </dgm:pt>
    <dgm:pt modelId="{172A9DC1-6BEB-4DB4-B9DE-D2496DC42F6D}" type="parTrans" cxnId="{2935784B-E5D5-48E8-9C11-C6E51358E99A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7453FA-20D9-4C13-9AD4-74C2EF77D63C}" type="sibTrans" cxnId="{2935784B-E5D5-48E8-9C11-C6E51358E99A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482EFB-D9AA-410E-92D5-D960A25BD850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предложений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FEBCAF53-6A45-4200-8DF7-F83FC6BE5D59}" type="parTrans" cxnId="{C2B327C0-4CEF-47D2-B4C7-E995C5CEC19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0B594-06D1-4EA7-918F-462A5A26BDFC}" type="sibTrans" cxnId="{C2B327C0-4CEF-47D2-B4C7-E995C5CEC19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8D66C8-0AF0-4ADA-9923-B744D81E8010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</a:p>
      </dgm:t>
    </dgm:pt>
    <dgm:pt modelId="{2D121919-5B10-40F7-8857-B901ED26C47A}" type="parTrans" cxnId="{67D52898-EF79-40E8-85FD-7B24444B58E2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4BE6D-8505-4BD1-BAA0-DF84DD269F58}" type="sibTrans" cxnId="{67D52898-EF79-40E8-85FD-7B24444B58E2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D88B00-C982-48A0-B179-991A96273DDE}">
      <dgm:prSet phldrT="[Текст]" custT="1"/>
      <dgm:spPr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</a:p>
      </dgm:t>
    </dgm:pt>
    <dgm:pt modelId="{632748A9-AC62-4262-AC94-404152BF1DB1}" type="parTrans" cxnId="{5B03E12B-BDB6-461E-9FF0-3386850D284F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5A8A59-95BA-404A-8ACA-F74FA0711E60}" type="sibTrans" cxnId="{5B03E12B-BDB6-461E-9FF0-3386850D284F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E1D39F-0FD2-481C-87BC-B4127CD67AC2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</a:p>
      </dgm:t>
    </dgm:pt>
    <dgm:pt modelId="{3A5FCDA7-E553-4EE1-BA80-25886E13A534}" type="parTrans" cxnId="{E2A21252-3C15-471E-A4A3-06D79C2E002D}">
      <dgm:prSet/>
      <dgm:spPr>
        <a:ln w="0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05FB83-E384-42A8-A6A5-4C42913996D9}" type="sibTrans" cxnId="{E2A21252-3C15-471E-A4A3-06D79C2E002D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77B62-3053-487B-9B30-5157E0DF4FF3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открытый</a:t>
          </a:r>
          <a:r>
            <a:rPr lang="ru-RU" sz="1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AE8E1138-ECF8-4188-9AB7-292930789DA9}" type="parTrans" cxnId="{7B291FED-A2C8-4F39-9C90-FB9C8B141029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736523-70ED-4269-91D1-33D12A9C8666}" type="sibTrans" cxnId="{7B291FED-A2C8-4F39-9C90-FB9C8B141029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A44569-19E7-46FC-BB01-7AD1791B1019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</a:p>
      </dgm:t>
    </dgm:pt>
    <dgm:pt modelId="{D59E30F5-BBA0-49F8-8501-AB404AE289EC}" type="parTrans" cxnId="{5A7249AD-6484-4954-A125-0141DD532F47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CCBE9-CCFB-4FFD-9EDA-34CC5C81F436}" type="sibTrans" cxnId="{5A7249AD-6484-4954-A125-0141DD532F4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3EB9A-3648-48BE-989B-BF6A83DF9884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котировок</a:t>
          </a:r>
        </a:p>
      </dgm:t>
    </dgm:pt>
    <dgm:pt modelId="{BBF49BF5-DF79-42B4-B25B-286D0CAFC776}" type="parTrans" cxnId="{AB70A0F5-CD4D-432A-98E3-C57A9B1F1503}">
      <dgm:prSet/>
      <dgm:spPr>
        <a:ln w="0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3A7856-DDDC-467E-9BBB-E93C383AD8EC}" type="sibTrans" cxnId="{AB70A0F5-CD4D-432A-98E3-C57A9B1F1503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7F77C3-7430-4C7A-8EB3-3CDDF39C5A95}">
      <dgm:prSet phldrT="[Текст]" custT="1"/>
      <dgm:spPr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</a:p>
      </dgm:t>
    </dgm:pt>
    <dgm:pt modelId="{E10247CC-0357-4840-BF12-69E66690E3A7}" type="parTrans" cxnId="{AC98F773-7D34-4B91-8A74-519D486F6997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9D614-998F-4CA7-8DD6-7B7A62987416}" type="sibTrans" cxnId="{AC98F773-7D34-4B91-8A74-519D486F6997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5075CC-15D0-4FA7-995C-B91E16A6A2CC}">
      <dgm:prSet phldrT="[Текст]" custT="1"/>
      <dgm:spPr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</a:p>
      </dgm:t>
    </dgm:pt>
    <dgm:pt modelId="{05D2AAF3-340C-4C8B-99F4-C49FF348ADA1}" type="parTrans" cxnId="{6C6D26E6-46ED-41B2-AD36-283C0487C773}">
      <dgm:prSet/>
      <dgm:spPr>
        <a:ln w="9525"/>
      </dgm:spPr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6CA82C-A66B-447F-B3B5-E750F3C05E25}" type="sibTrans" cxnId="{6C6D26E6-46ED-41B2-AD36-283C0487C773}">
      <dgm:prSet/>
      <dgm:spPr/>
      <dgm:t>
        <a:bodyPr/>
        <a:lstStyle/>
        <a:p>
          <a:endParaRPr lang="ru-RU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E6EEA7-3597-46BB-96DC-3D9B91ADC768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2DD41A8A-B8FC-4993-A72C-AD7F2BE15CC8}" type="parTrans" cxnId="{2C44923C-7A84-4810-BE24-AD73689A7046}">
      <dgm:prSet/>
      <dgm:spPr>
        <a:ln w="9525"/>
      </dgm:spPr>
      <dgm:t>
        <a:bodyPr/>
        <a:lstStyle/>
        <a:p>
          <a:endParaRPr lang="ru-RU"/>
        </a:p>
      </dgm:t>
    </dgm:pt>
    <dgm:pt modelId="{6C2A2792-BE2F-43DB-9BEB-C9878275725E}" type="sibTrans" cxnId="{2C44923C-7A84-4810-BE24-AD73689A7046}">
      <dgm:prSet/>
      <dgm:spPr/>
      <dgm:t>
        <a:bodyPr/>
        <a:lstStyle/>
        <a:p>
          <a:endParaRPr lang="ru-RU"/>
        </a:p>
      </dgm:t>
    </dgm:pt>
    <dgm:pt modelId="{011D467F-17E3-40C4-B0ED-7C05BB41740B}" type="pres">
      <dgm:prSet presAssocID="{190BAAE5-CB6E-4816-A240-FD1EE2E6E6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CB73833-EE06-4D48-AE07-418711D5A501}" type="pres">
      <dgm:prSet presAssocID="{F094A91B-D470-4395-82DC-4172C8DD4AF9}" presName="hierRoot1" presStyleCnt="0">
        <dgm:presLayoutVars>
          <dgm:hierBranch val="init"/>
        </dgm:presLayoutVars>
      </dgm:prSet>
      <dgm:spPr/>
    </dgm:pt>
    <dgm:pt modelId="{4FE94574-B0A2-4A69-8DD3-DE248D7420C0}" type="pres">
      <dgm:prSet presAssocID="{F094A91B-D470-4395-82DC-4172C8DD4AF9}" presName="rootComposite1" presStyleCnt="0"/>
      <dgm:spPr/>
    </dgm:pt>
    <dgm:pt modelId="{5FD8C3FD-4400-400D-AC2F-8660B033F96A}" type="pres">
      <dgm:prSet presAssocID="{F094A91B-D470-4395-82DC-4172C8DD4AF9}" presName="rootText1" presStyleLbl="node0" presStyleIdx="0" presStyleCnt="2" custScaleX="195515" custScaleY="93322" custLinFactNeighborX="815" custLinFactNeighborY="-88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1FEF6D-1EE4-4D7B-AE71-FD9381150B0B}" type="pres">
      <dgm:prSet presAssocID="{F094A91B-D470-4395-82DC-4172C8DD4AF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12454E5-A216-4A4C-AF8C-074BCC3F15FB}" type="pres">
      <dgm:prSet presAssocID="{F094A91B-D470-4395-82DC-4172C8DD4AF9}" presName="hierChild2" presStyleCnt="0"/>
      <dgm:spPr/>
    </dgm:pt>
    <dgm:pt modelId="{426C1744-14C6-427D-988D-A333D32B9858}" type="pres">
      <dgm:prSet presAssocID="{D59E30F5-BBA0-49F8-8501-AB404AE289EC}" presName="Name37" presStyleLbl="parChTrans1D2" presStyleIdx="0" presStyleCnt="6"/>
      <dgm:spPr/>
      <dgm:t>
        <a:bodyPr/>
        <a:lstStyle/>
        <a:p>
          <a:endParaRPr lang="ru-RU"/>
        </a:p>
      </dgm:t>
    </dgm:pt>
    <dgm:pt modelId="{8861B55D-8293-4BE1-9BBB-8EAC2020115C}" type="pres">
      <dgm:prSet presAssocID="{6DA44569-19E7-46FC-BB01-7AD1791B1019}" presName="hierRoot2" presStyleCnt="0">
        <dgm:presLayoutVars>
          <dgm:hierBranch val="init"/>
        </dgm:presLayoutVars>
      </dgm:prSet>
      <dgm:spPr/>
    </dgm:pt>
    <dgm:pt modelId="{B290FB7D-40BE-4CFD-8335-836C6562B3BE}" type="pres">
      <dgm:prSet presAssocID="{6DA44569-19E7-46FC-BB01-7AD1791B1019}" presName="rootComposite" presStyleCnt="0"/>
      <dgm:spPr/>
    </dgm:pt>
    <dgm:pt modelId="{AD0F8749-A550-4B14-A7A8-00C7BB46DDE0}" type="pres">
      <dgm:prSet presAssocID="{6DA44569-19E7-46FC-BB01-7AD1791B1019}" presName="rootText" presStyleLbl="node2" presStyleIdx="0" presStyleCnt="6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162DF0-B84F-46AF-B6AC-4F956D155C59}" type="pres">
      <dgm:prSet presAssocID="{6DA44569-19E7-46FC-BB01-7AD1791B1019}" presName="rootConnector" presStyleLbl="node2" presStyleIdx="0" presStyleCnt="6"/>
      <dgm:spPr/>
      <dgm:t>
        <a:bodyPr/>
        <a:lstStyle/>
        <a:p>
          <a:endParaRPr lang="ru-RU"/>
        </a:p>
      </dgm:t>
    </dgm:pt>
    <dgm:pt modelId="{B6FC81AF-3A39-470E-A764-C099714949F7}" type="pres">
      <dgm:prSet presAssocID="{6DA44569-19E7-46FC-BB01-7AD1791B1019}" presName="hierChild4" presStyleCnt="0"/>
      <dgm:spPr/>
    </dgm:pt>
    <dgm:pt modelId="{F4C5D50A-1B4E-4D47-BBB9-3E24573C3149}" type="pres">
      <dgm:prSet presAssocID="{6DA44569-19E7-46FC-BB01-7AD1791B1019}" presName="hierChild5" presStyleCnt="0"/>
      <dgm:spPr/>
    </dgm:pt>
    <dgm:pt modelId="{66A7FACF-EDB1-4530-A877-829857563896}" type="pres">
      <dgm:prSet presAssocID="{3A5FCDA7-E553-4EE1-BA80-25886E13A534}" presName="Name37" presStyleLbl="parChTrans1D2" presStyleIdx="1" presStyleCnt="6"/>
      <dgm:spPr/>
      <dgm:t>
        <a:bodyPr/>
        <a:lstStyle/>
        <a:p>
          <a:endParaRPr lang="ru-RU"/>
        </a:p>
      </dgm:t>
    </dgm:pt>
    <dgm:pt modelId="{5102222F-F9FC-4608-8748-B7C0D6DC68B9}" type="pres">
      <dgm:prSet presAssocID="{49E1D39F-0FD2-481C-87BC-B4127CD67AC2}" presName="hierRoot2" presStyleCnt="0">
        <dgm:presLayoutVars>
          <dgm:hierBranch val="init"/>
        </dgm:presLayoutVars>
      </dgm:prSet>
      <dgm:spPr/>
    </dgm:pt>
    <dgm:pt modelId="{A6F86281-FECF-4D5B-BD7F-AA7086657CFA}" type="pres">
      <dgm:prSet presAssocID="{49E1D39F-0FD2-481C-87BC-B4127CD67AC2}" presName="rootComposite" presStyleCnt="0"/>
      <dgm:spPr/>
    </dgm:pt>
    <dgm:pt modelId="{B52EC31C-7E3A-4109-929B-6A2AAEEF7B1D}" type="pres">
      <dgm:prSet presAssocID="{49E1D39F-0FD2-481C-87BC-B4127CD67AC2}" presName="rootText" presStyleLbl="node2" presStyleIdx="1" presStyleCnt="6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09547D-4C8D-4061-BCA3-0D0DF8B04A1D}" type="pres">
      <dgm:prSet presAssocID="{49E1D39F-0FD2-481C-87BC-B4127CD67AC2}" presName="rootConnector" presStyleLbl="node2" presStyleIdx="1" presStyleCnt="6"/>
      <dgm:spPr/>
      <dgm:t>
        <a:bodyPr/>
        <a:lstStyle/>
        <a:p>
          <a:endParaRPr lang="ru-RU"/>
        </a:p>
      </dgm:t>
    </dgm:pt>
    <dgm:pt modelId="{C12A0C5C-6D7A-404F-8DE9-E23F525B74E4}" type="pres">
      <dgm:prSet presAssocID="{49E1D39F-0FD2-481C-87BC-B4127CD67AC2}" presName="hierChild4" presStyleCnt="0"/>
      <dgm:spPr/>
    </dgm:pt>
    <dgm:pt modelId="{240A8793-85C9-4BA0-B3EB-E37F96AEA187}" type="pres">
      <dgm:prSet presAssocID="{AE8E1138-ECF8-4188-9AB7-292930789DA9}" presName="Name37" presStyleLbl="parChTrans1D3" presStyleIdx="0" presStyleCnt="5"/>
      <dgm:spPr/>
      <dgm:t>
        <a:bodyPr/>
        <a:lstStyle/>
        <a:p>
          <a:endParaRPr lang="ru-RU"/>
        </a:p>
      </dgm:t>
    </dgm:pt>
    <dgm:pt modelId="{1541BB27-3FFC-4958-879F-0BF60DB9A340}" type="pres">
      <dgm:prSet presAssocID="{50777B62-3053-487B-9B30-5157E0DF4FF3}" presName="hierRoot2" presStyleCnt="0">
        <dgm:presLayoutVars>
          <dgm:hierBranch val="init"/>
        </dgm:presLayoutVars>
      </dgm:prSet>
      <dgm:spPr/>
    </dgm:pt>
    <dgm:pt modelId="{12DE4F45-3F73-4771-A2CA-D7DFD4BC94D8}" type="pres">
      <dgm:prSet presAssocID="{50777B62-3053-487B-9B30-5157E0DF4FF3}" presName="rootComposite" presStyleCnt="0"/>
      <dgm:spPr/>
    </dgm:pt>
    <dgm:pt modelId="{AB9ACDD2-DA85-4F06-9B47-07D7CA653724}" type="pres">
      <dgm:prSet presAssocID="{50777B62-3053-487B-9B30-5157E0DF4FF3}" presName="rootText" presStyleLbl="node3" presStyleIdx="0" presStyleCnt="5" custScaleX="157938" custScaleY="94555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8D2A74-BA1C-4DAC-9C46-84F29115C8BE}" type="pres">
      <dgm:prSet presAssocID="{50777B62-3053-487B-9B30-5157E0DF4FF3}" presName="rootConnector" presStyleLbl="node3" presStyleIdx="0" presStyleCnt="5"/>
      <dgm:spPr/>
      <dgm:t>
        <a:bodyPr/>
        <a:lstStyle/>
        <a:p>
          <a:endParaRPr lang="ru-RU"/>
        </a:p>
      </dgm:t>
    </dgm:pt>
    <dgm:pt modelId="{77504153-1772-4EC5-975E-A2903869E073}" type="pres">
      <dgm:prSet presAssocID="{50777B62-3053-487B-9B30-5157E0DF4FF3}" presName="hierChild4" presStyleCnt="0"/>
      <dgm:spPr/>
    </dgm:pt>
    <dgm:pt modelId="{2729A3CF-896C-44D6-B5D6-58E54FD5AA94}" type="pres">
      <dgm:prSet presAssocID="{50777B62-3053-487B-9B30-5157E0DF4FF3}" presName="hierChild5" presStyleCnt="0"/>
      <dgm:spPr/>
    </dgm:pt>
    <dgm:pt modelId="{5CD04105-87C9-4345-BBBD-A315F399F3F4}" type="pres">
      <dgm:prSet presAssocID="{2DD41A8A-B8FC-4993-A72C-AD7F2BE15CC8}" presName="Name37" presStyleLbl="parChTrans1D3" presStyleIdx="1" presStyleCnt="5"/>
      <dgm:spPr/>
      <dgm:t>
        <a:bodyPr/>
        <a:lstStyle/>
        <a:p>
          <a:endParaRPr lang="ru-RU"/>
        </a:p>
      </dgm:t>
    </dgm:pt>
    <dgm:pt modelId="{0B3E90CD-1FA8-4FF8-B807-A0AB136F7789}" type="pres">
      <dgm:prSet presAssocID="{F2E6EEA7-3597-46BB-96DC-3D9B91ADC768}" presName="hierRoot2" presStyleCnt="0">
        <dgm:presLayoutVars>
          <dgm:hierBranch val="init"/>
        </dgm:presLayoutVars>
      </dgm:prSet>
      <dgm:spPr/>
    </dgm:pt>
    <dgm:pt modelId="{B7CA1580-BC41-4FD5-8462-3D6CA3CD4297}" type="pres">
      <dgm:prSet presAssocID="{F2E6EEA7-3597-46BB-96DC-3D9B91ADC768}" presName="rootComposite" presStyleCnt="0"/>
      <dgm:spPr/>
    </dgm:pt>
    <dgm:pt modelId="{26495C9F-4EB6-4BAA-99DF-ADB0B57F768E}" type="pres">
      <dgm:prSet presAssocID="{F2E6EEA7-3597-46BB-96DC-3D9B91ADC768}" presName="rootText" presStyleLbl="node3" presStyleIdx="1" presStyleCnt="5" custScaleX="157938" custScaleY="94555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6C512B-87FF-4CB6-9FB7-64E97E2E14E2}" type="pres">
      <dgm:prSet presAssocID="{F2E6EEA7-3597-46BB-96DC-3D9B91ADC768}" presName="rootConnector" presStyleLbl="node3" presStyleIdx="1" presStyleCnt="5"/>
      <dgm:spPr/>
      <dgm:t>
        <a:bodyPr/>
        <a:lstStyle/>
        <a:p>
          <a:endParaRPr lang="ru-RU"/>
        </a:p>
      </dgm:t>
    </dgm:pt>
    <dgm:pt modelId="{DB335790-2002-4383-B97F-203324E277AF}" type="pres">
      <dgm:prSet presAssocID="{F2E6EEA7-3597-46BB-96DC-3D9B91ADC768}" presName="hierChild4" presStyleCnt="0"/>
      <dgm:spPr/>
    </dgm:pt>
    <dgm:pt modelId="{F3C846A9-F2BA-4AB8-BAED-8D433F7C495B}" type="pres">
      <dgm:prSet presAssocID="{F2E6EEA7-3597-46BB-96DC-3D9B91ADC768}" presName="hierChild5" presStyleCnt="0"/>
      <dgm:spPr/>
    </dgm:pt>
    <dgm:pt modelId="{A872B1D9-2842-4AB6-893E-E5223A827086}" type="pres">
      <dgm:prSet presAssocID="{2D121919-5B10-40F7-8857-B901ED26C47A}" presName="Name37" presStyleLbl="parChTrans1D3" presStyleIdx="2" presStyleCnt="5"/>
      <dgm:spPr/>
      <dgm:t>
        <a:bodyPr/>
        <a:lstStyle/>
        <a:p>
          <a:endParaRPr lang="ru-RU"/>
        </a:p>
      </dgm:t>
    </dgm:pt>
    <dgm:pt modelId="{819D19C2-D63D-4B85-938D-52E11933F905}" type="pres">
      <dgm:prSet presAssocID="{168D66C8-0AF0-4ADA-9923-B744D81E8010}" presName="hierRoot2" presStyleCnt="0">
        <dgm:presLayoutVars>
          <dgm:hierBranch val="init"/>
        </dgm:presLayoutVars>
      </dgm:prSet>
      <dgm:spPr/>
    </dgm:pt>
    <dgm:pt modelId="{14C8BF6C-D1E7-4389-B4C7-86724AE8844C}" type="pres">
      <dgm:prSet presAssocID="{168D66C8-0AF0-4ADA-9923-B744D81E8010}" presName="rootComposite" presStyleCnt="0"/>
      <dgm:spPr/>
    </dgm:pt>
    <dgm:pt modelId="{579EFD16-E216-492E-9759-121C08D48788}" type="pres">
      <dgm:prSet presAssocID="{168D66C8-0AF0-4ADA-9923-B744D81E8010}" presName="rootText" presStyleLbl="node3" presStyleIdx="2" presStyleCnt="5" custScaleX="157939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B2E0F-B61A-4035-A65F-4E033907E86C}" type="pres">
      <dgm:prSet presAssocID="{168D66C8-0AF0-4ADA-9923-B744D81E8010}" presName="rootConnector" presStyleLbl="node3" presStyleIdx="2" presStyleCnt="5"/>
      <dgm:spPr/>
      <dgm:t>
        <a:bodyPr/>
        <a:lstStyle/>
        <a:p>
          <a:endParaRPr lang="ru-RU"/>
        </a:p>
      </dgm:t>
    </dgm:pt>
    <dgm:pt modelId="{6B8B8195-0D58-4E53-8A36-52ED204DEEB4}" type="pres">
      <dgm:prSet presAssocID="{168D66C8-0AF0-4ADA-9923-B744D81E8010}" presName="hierChild4" presStyleCnt="0"/>
      <dgm:spPr/>
    </dgm:pt>
    <dgm:pt modelId="{30A5A778-197A-4637-A588-7ED09DAF53E4}" type="pres">
      <dgm:prSet presAssocID="{168D66C8-0AF0-4ADA-9923-B744D81E8010}" presName="hierChild5" presStyleCnt="0"/>
      <dgm:spPr/>
    </dgm:pt>
    <dgm:pt modelId="{3CC16B50-F23B-4CC9-9990-6D7ED2E29ED2}" type="pres">
      <dgm:prSet presAssocID="{49E1D39F-0FD2-481C-87BC-B4127CD67AC2}" presName="hierChild5" presStyleCnt="0"/>
      <dgm:spPr/>
    </dgm:pt>
    <dgm:pt modelId="{3A049D8C-B6B1-46C3-A46C-1525DB2B02E7}" type="pres">
      <dgm:prSet presAssocID="{BBF49BF5-DF79-42B4-B25B-286D0CAFC776}" presName="Name37" presStyleLbl="parChTrans1D2" presStyleIdx="2" presStyleCnt="6"/>
      <dgm:spPr/>
      <dgm:t>
        <a:bodyPr/>
        <a:lstStyle/>
        <a:p>
          <a:endParaRPr lang="ru-RU"/>
        </a:p>
      </dgm:t>
    </dgm:pt>
    <dgm:pt modelId="{34061884-3CEF-48AD-B3B3-9D35B9F4AB9F}" type="pres">
      <dgm:prSet presAssocID="{F6D3EB9A-3648-48BE-989B-BF6A83DF9884}" presName="hierRoot2" presStyleCnt="0">
        <dgm:presLayoutVars>
          <dgm:hierBranch val="init"/>
        </dgm:presLayoutVars>
      </dgm:prSet>
      <dgm:spPr/>
    </dgm:pt>
    <dgm:pt modelId="{E58C4FE6-1B78-46B6-988B-BB001B4D0050}" type="pres">
      <dgm:prSet presAssocID="{F6D3EB9A-3648-48BE-989B-BF6A83DF9884}" presName="rootComposite" presStyleCnt="0"/>
      <dgm:spPr/>
    </dgm:pt>
    <dgm:pt modelId="{48CB40DF-729D-4F4F-A461-7F39643B1455}" type="pres">
      <dgm:prSet presAssocID="{F6D3EB9A-3648-48BE-989B-BF6A83DF9884}" presName="rootText" presStyleLbl="node2" presStyleIdx="2" presStyleCnt="6" custScaleX="116091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63EFA-3A97-4BD5-886A-A29FEBE5D6E1}" type="pres">
      <dgm:prSet presAssocID="{F6D3EB9A-3648-48BE-989B-BF6A83DF9884}" presName="rootConnector" presStyleLbl="node2" presStyleIdx="2" presStyleCnt="6"/>
      <dgm:spPr/>
      <dgm:t>
        <a:bodyPr/>
        <a:lstStyle/>
        <a:p>
          <a:endParaRPr lang="ru-RU"/>
        </a:p>
      </dgm:t>
    </dgm:pt>
    <dgm:pt modelId="{24C97BC7-C980-4CA2-AE6B-5C77135E6007}" type="pres">
      <dgm:prSet presAssocID="{F6D3EB9A-3648-48BE-989B-BF6A83DF9884}" presName="hierChild4" presStyleCnt="0"/>
      <dgm:spPr/>
    </dgm:pt>
    <dgm:pt modelId="{E1FDD1FB-64DB-45C1-AF9E-C69288B14347}" type="pres">
      <dgm:prSet presAssocID="{F6D3EB9A-3648-48BE-989B-BF6A83DF9884}" presName="hierChild5" presStyleCnt="0"/>
      <dgm:spPr/>
    </dgm:pt>
    <dgm:pt modelId="{3DD160E7-C68B-4706-9D38-DFCC4D306E2A}" type="pres">
      <dgm:prSet presAssocID="{FEBCAF53-6A45-4200-8DF7-F83FC6BE5D59}" presName="Name37" presStyleLbl="parChTrans1D2" presStyleIdx="3" presStyleCnt="6"/>
      <dgm:spPr/>
      <dgm:t>
        <a:bodyPr/>
        <a:lstStyle/>
        <a:p>
          <a:endParaRPr lang="ru-RU"/>
        </a:p>
      </dgm:t>
    </dgm:pt>
    <dgm:pt modelId="{57CD4752-116D-44A3-A472-0A6CBA45A800}" type="pres">
      <dgm:prSet presAssocID="{82482EFB-D9AA-410E-92D5-D960A25BD850}" presName="hierRoot2" presStyleCnt="0">
        <dgm:presLayoutVars>
          <dgm:hierBranch val="init"/>
        </dgm:presLayoutVars>
      </dgm:prSet>
      <dgm:spPr/>
    </dgm:pt>
    <dgm:pt modelId="{883EAB2E-4DB9-4796-8DD9-31A8451DE4CD}" type="pres">
      <dgm:prSet presAssocID="{82482EFB-D9AA-410E-92D5-D960A25BD850}" presName="rootComposite" presStyleCnt="0"/>
      <dgm:spPr/>
    </dgm:pt>
    <dgm:pt modelId="{08B29B57-A026-48CC-BC86-6717961C46C4}" type="pres">
      <dgm:prSet presAssocID="{82482EFB-D9AA-410E-92D5-D960A25BD850}" presName="rootText" presStyleLbl="node2" presStyleIdx="3" presStyleCnt="6" custScaleX="129177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AF6BC2-C72A-4D40-9DAD-288F5FF5123E}" type="pres">
      <dgm:prSet presAssocID="{82482EFB-D9AA-410E-92D5-D960A25BD850}" presName="rootConnector" presStyleLbl="node2" presStyleIdx="3" presStyleCnt="6"/>
      <dgm:spPr/>
      <dgm:t>
        <a:bodyPr/>
        <a:lstStyle/>
        <a:p>
          <a:endParaRPr lang="ru-RU"/>
        </a:p>
      </dgm:t>
    </dgm:pt>
    <dgm:pt modelId="{45F62A3E-6B3A-49D5-8D65-05F9D02C87DC}" type="pres">
      <dgm:prSet presAssocID="{82482EFB-D9AA-410E-92D5-D960A25BD850}" presName="hierChild4" presStyleCnt="0"/>
      <dgm:spPr/>
    </dgm:pt>
    <dgm:pt modelId="{9F6E1372-4817-4211-8071-ACD597662494}" type="pres">
      <dgm:prSet presAssocID="{82482EFB-D9AA-410E-92D5-D960A25BD850}" presName="hierChild5" presStyleCnt="0"/>
      <dgm:spPr/>
    </dgm:pt>
    <dgm:pt modelId="{7E1938E7-DFD6-48C7-AEF0-084B18D8FFAA}" type="pres">
      <dgm:prSet presAssocID="{F094A91B-D470-4395-82DC-4172C8DD4AF9}" presName="hierChild3" presStyleCnt="0"/>
      <dgm:spPr/>
    </dgm:pt>
    <dgm:pt modelId="{C58AA4E8-A82E-4659-BD84-0EC32E2BEA4B}" type="pres">
      <dgm:prSet presAssocID="{8FE12D0A-27FB-45EB-ACB4-59F213F9C51B}" presName="hierRoot1" presStyleCnt="0">
        <dgm:presLayoutVars>
          <dgm:hierBranch val="init"/>
        </dgm:presLayoutVars>
      </dgm:prSet>
      <dgm:spPr/>
    </dgm:pt>
    <dgm:pt modelId="{685EE397-7192-468F-83B8-605DFFE75403}" type="pres">
      <dgm:prSet presAssocID="{8FE12D0A-27FB-45EB-ACB4-59F213F9C51B}" presName="rootComposite1" presStyleCnt="0"/>
      <dgm:spPr/>
    </dgm:pt>
    <dgm:pt modelId="{BEBE3853-9501-4552-9619-9773D08E282C}" type="pres">
      <dgm:prSet presAssocID="{8FE12D0A-27FB-45EB-ACB4-59F213F9C51B}" presName="rootText1" presStyleLbl="node0" presStyleIdx="1" presStyleCnt="2" custScaleX="159465" custScaleY="100968" custLinFactNeighborX="926" custLinFactNeighborY="-91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CF2238-781B-4816-BD45-8FBCC40FEF99}" type="pres">
      <dgm:prSet presAssocID="{8FE12D0A-27FB-45EB-ACB4-59F213F9C51B}" presName="rootConnector1" presStyleLbl="asst0" presStyleIdx="0" presStyleCnt="0"/>
      <dgm:spPr/>
      <dgm:t>
        <a:bodyPr/>
        <a:lstStyle/>
        <a:p>
          <a:endParaRPr lang="ru-RU"/>
        </a:p>
      </dgm:t>
    </dgm:pt>
    <dgm:pt modelId="{BF195145-3536-40CA-BC8A-D6271F1C5212}" type="pres">
      <dgm:prSet presAssocID="{8FE12D0A-27FB-45EB-ACB4-59F213F9C51B}" presName="hierChild2" presStyleCnt="0"/>
      <dgm:spPr/>
    </dgm:pt>
    <dgm:pt modelId="{AC4E9EB7-17E8-4E09-9A45-668771BABE28}" type="pres">
      <dgm:prSet presAssocID="{172A9DC1-6BEB-4DB4-B9DE-D2496DC42F6D}" presName="Name37" presStyleLbl="parChTrans1D2" presStyleIdx="4" presStyleCnt="6"/>
      <dgm:spPr/>
      <dgm:t>
        <a:bodyPr/>
        <a:lstStyle/>
        <a:p>
          <a:endParaRPr lang="ru-RU"/>
        </a:p>
      </dgm:t>
    </dgm:pt>
    <dgm:pt modelId="{E80931BE-46C3-4AF7-9407-C3D051236914}" type="pres">
      <dgm:prSet presAssocID="{FF608B03-FBBB-4CC5-8647-0454B0FF0545}" presName="hierRoot2" presStyleCnt="0">
        <dgm:presLayoutVars>
          <dgm:hierBranch val="init"/>
        </dgm:presLayoutVars>
      </dgm:prSet>
      <dgm:spPr/>
    </dgm:pt>
    <dgm:pt modelId="{550A161C-C72E-4497-871D-573A44275ACB}" type="pres">
      <dgm:prSet presAssocID="{FF608B03-FBBB-4CC5-8647-0454B0FF0545}" presName="rootComposite" presStyleCnt="0"/>
      <dgm:spPr/>
    </dgm:pt>
    <dgm:pt modelId="{2035579A-2A9F-438A-B143-E6879553AAEA}" type="pres">
      <dgm:prSet presAssocID="{FF608B03-FBBB-4CC5-8647-0454B0FF0545}" presName="rootText" presStyleLbl="node2" presStyleIdx="4" presStyleCnt="6" custLinFactNeighborX="-2083" custLinFactNeighborY="19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1D48C2-1956-4F23-9F06-2AD46E8E6E0B}" type="pres">
      <dgm:prSet presAssocID="{FF608B03-FBBB-4CC5-8647-0454B0FF0545}" presName="rootConnector" presStyleLbl="node2" presStyleIdx="4" presStyleCnt="6"/>
      <dgm:spPr/>
      <dgm:t>
        <a:bodyPr/>
        <a:lstStyle/>
        <a:p>
          <a:endParaRPr lang="ru-RU"/>
        </a:p>
      </dgm:t>
    </dgm:pt>
    <dgm:pt modelId="{04EE3062-8338-4CA4-A308-92F2458EE825}" type="pres">
      <dgm:prSet presAssocID="{FF608B03-FBBB-4CC5-8647-0454B0FF0545}" presName="hierChild4" presStyleCnt="0"/>
      <dgm:spPr/>
    </dgm:pt>
    <dgm:pt modelId="{986C53E9-FC4C-4528-BD2A-1E00C42C5E51}" type="pres">
      <dgm:prSet presAssocID="{05D2AAF3-340C-4C8B-99F4-C49FF348ADA1}" presName="Name37" presStyleLbl="parChTrans1D3" presStyleIdx="3" presStyleCnt="5"/>
      <dgm:spPr/>
      <dgm:t>
        <a:bodyPr/>
        <a:lstStyle/>
        <a:p>
          <a:endParaRPr lang="ru-RU"/>
        </a:p>
      </dgm:t>
    </dgm:pt>
    <dgm:pt modelId="{2C10B76A-3220-4D9D-9695-6DFC840C6DA4}" type="pres">
      <dgm:prSet presAssocID="{115075CC-15D0-4FA7-995C-B91E16A6A2CC}" presName="hierRoot2" presStyleCnt="0">
        <dgm:presLayoutVars>
          <dgm:hierBranch val="init"/>
        </dgm:presLayoutVars>
      </dgm:prSet>
      <dgm:spPr/>
    </dgm:pt>
    <dgm:pt modelId="{F0619979-7B29-4571-8433-D6873A2F352C}" type="pres">
      <dgm:prSet presAssocID="{115075CC-15D0-4FA7-995C-B91E16A6A2CC}" presName="rootComposite" presStyleCnt="0"/>
      <dgm:spPr/>
    </dgm:pt>
    <dgm:pt modelId="{1ACC7F4F-87A9-4154-9521-90E4A37A6136}" type="pres">
      <dgm:prSet presAssocID="{115075CC-15D0-4FA7-995C-B91E16A6A2CC}" presName="rootText" presStyleLbl="node3" presStyleIdx="3" presStyleCnt="5" custScaleX="161842" custScaleY="134912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A10396-6507-4263-A56C-1A8641FC1561}" type="pres">
      <dgm:prSet presAssocID="{115075CC-15D0-4FA7-995C-B91E16A6A2CC}" presName="rootConnector" presStyleLbl="node3" presStyleIdx="3" presStyleCnt="5"/>
      <dgm:spPr/>
      <dgm:t>
        <a:bodyPr/>
        <a:lstStyle/>
        <a:p>
          <a:endParaRPr lang="ru-RU"/>
        </a:p>
      </dgm:t>
    </dgm:pt>
    <dgm:pt modelId="{A29A97E5-3AC5-4DDC-918D-2D2921BED340}" type="pres">
      <dgm:prSet presAssocID="{115075CC-15D0-4FA7-995C-B91E16A6A2CC}" presName="hierChild4" presStyleCnt="0"/>
      <dgm:spPr/>
    </dgm:pt>
    <dgm:pt modelId="{608F699E-F8C7-4C4E-A50F-023F1BF7095C}" type="pres">
      <dgm:prSet presAssocID="{115075CC-15D0-4FA7-995C-B91E16A6A2CC}" presName="hierChild5" presStyleCnt="0"/>
      <dgm:spPr/>
    </dgm:pt>
    <dgm:pt modelId="{F599E644-D0E0-404D-851C-FAD59AD6B1F6}" type="pres">
      <dgm:prSet presAssocID="{E10247CC-0357-4840-BF12-69E66690E3A7}" presName="Name37" presStyleLbl="parChTrans1D3" presStyleIdx="4" presStyleCnt="5"/>
      <dgm:spPr/>
      <dgm:t>
        <a:bodyPr/>
        <a:lstStyle/>
        <a:p>
          <a:endParaRPr lang="ru-RU"/>
        </a:p>
      </dgm:t>
    </dgm:pt>
    <dgm:pt modelId="{D401FB40-649C-4C7F-8B9A-BCD0AE3D1F52}" type="pres">
      <dgm:prSet presAssocID="{A37F77C3-7430-4C7A-8EB3-3CDDF39C5A95}" presName="hierRoot2" presStyleCnt="0">
        <dgm:presLayoutVars>
          <dgm:hierBranch val="init"/>
        </dgm:presLayoutVars>
      </dgm:prSet>
      <dgm:spPr/>
    </dgm:pt>
    <dgm:pt modelId="{D861AA4E-E34F-4D00-B38F-ED13BD875512}" type="pres">
      <dgm:prSet presAssocID="{A37F77C3-7430-4C7A-8EB3-3CDDF39C5A95}" presName="rootComposite" presStyleCnt="0"/>
      <dgm:spPr/>
    </dgm:pt>
    <dgm:pt modelId="{1492BAF4-9500-493B-A771-79147F086E0F}" type="pres">
      <dgm:prSet presAssocID="{A37F77C3-7430-4C7A-8EB3-3CDDF39C5A95}" presName="rootText" presStyleLbl="node3" presStyleIdx="4" presStyleCnt="5" custScaleX="161842" custScaleY="126925" custLinFactNeighborX="-4530" custLinFactNeighborY="8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A7818D-B425-458E-83F2-B93F1B5F289B}" type="pres">
      <dgm:prSet presAssocID="{A37F77C3-7430-4C7A-8EB3-3CDDF39C5A95}" presName="rootConnector" presStyleLbl="node3" presStyleIdx="4" presStyleCnt="5"/>
      <dgm:spPr/>
      <dgm:t>
        <a:bodyPr/>
        <a:lstStyle/>
        <a:p>
          <a:endParaRPr lang="ru-RU"/>
        </a:p>
      </dgm:t>
    </dgm:pt>
    <dgm:pt modelId="{1472D8F2-BF03-42AE-AA1A-A97C66C2A873}" type="pres">
      <dgm:prSet presAssocID="{A37F77C3-7430-4C7A-8EB3-3CDDF39C5A95}" presName="hierChild4" presStyleCnt="0"/>
      <dgm:spPr/>
    </dgm:pt>
    <dgm:pt modelId="{33497448-4BA8-4C9B-ACFA-11811567A7CE}" type="pres">
      <dgm:prSet presAssocID="{A37F77C3-7430-4C7A-8EB3-3CDDF39C5A95}" presName="hierChild5" presStyleCnt="0"/>
      <dgm:spPr/>
    </dgm:pt>
    <dgm:pt modelId="{7DF01500-FEBD-401E-940F-AC077BFFD976}" type="pres">
      <dgm:prSet presAssocID="{FF608B03-FBBB-4CC5-8647-0454B0FF0545}" presName="hierChild5" presStyleCnt="0"/>
      <dgm:spPr/>
    </dgm:pt>
    <dgm:pt modelId="{5637C8EB-BC82-43C3-94C4-6F52583706E6}" type="pres">
      <dgm:prSet presAssocID="{632748A9-AC62-4262-AC94-404152BF1DB1}" presName="Name37" presStyleLbl="parChTrans1D2" presStyleIdx="5" presStyleCnt="6"/>
      <dgm:spPr/>
      <dgm:t>
        <a:bodyPr/>
        <a:lstStyle/>
        <a:p>
          <a:endParaRPr lang="ru-RU"/>
        </a:p>
      </dgm:t>
    </dgm:pt>
    <dgm:pt modelId="{403A250C-11DA-4AD7-A050-42934C2470B8}" type="pres">
      <dgm:prSet presAssocID="{5CD88B00-C982-48A0-B179-991A96273DDE}" presName="hierRoot2" presStyleCnt="0">
        <dgm:presLayoutVars>
          <dgm:hierBranch val="init"/>
        </dgm:presLayoutVars>
      </dgm:prSet>
      <dgm:spPr/>
    </dgm:pt>
    <dgm:pt modelId="{29BE41AA-DD3C-40A6-83EF-BD172F41147C}" type="pres">
      <dgm:prSet presAssocID="{5CD88B00-C982-48A0-B179-991A96273DDE}" presName="rootComposite" presStyleCnt="0"/>
      <dgm:spPr/>
    </dgm:pt>
    <dgm:pt modelId="{0BC6EBF7-3DA4-4521-8170-9AB30F7A1C36}" type="pres">
      <dgm:prSet presAssocID="{5CD88B00-C982-48A0-B179-991A96273DDE}" presName="rootText" presStyleLbl="node2" presStyleIdx="5" presStyleCnt="6" custLinFactNeighborX="-4315" custLinFactNeighborY="2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AA6335-AF15-4925-8D8A-0C58B4F1FF83}" type="pres">
      <dgm:prSet presAssocID="{5CD88B00-C982-48A0-B179-991A96273DDE}" presName="rootConnector" presStyleLbl="node2" presStyleIdx="5" presStyleCnt="6"/>
      <dgm:spPr/>
      <dgm:t>
        <a:bodyPr/>
        <a:lstStyle/>
        <a:p>
          <a:endParaRPr lang="ru-RU"/>
        </a:p>
      </dgm:t>
    </dgm:pt>
    <dgm:pt modelId="{22EFFDBF-DC98-4C24-A11F-EB0C6C3249A1}" type="pres">
      <dgm:prSet presAssocID="{5CD88B00-C982-48A0-B179-991A96273DDE}" presName="hierChild4" presStyleCnt="0"/>
      <dgm:spPr/>
    </dgm:pt>
    <dgm:pt modelId="{21D952C0-DE5B-417D-A32D-7790C7204E8E}" type="pres">
      <dgm:prSet presAssocID="{5CD88B00-C982-48A0-B179-991A96273DDE}" presName="hierChild5" presStyleCnt="0"/>
      <dgm:spPr/>
    </dgm:pt>
    <dgm:pt modelId="{D81747A7-5B3D-4C3E-8282-6C4AE5A39FBF}" type="pres">
      <dgm:prSet presAssocID="{8FE12D0A-27FB-45EB-ACB4-59F213F9C51B}" presName="hierChild3" presStyleCnt="0"/>
      <dgm:spPr/>
    </dgm:pt>
  </dgm:ptLst>
  <dgm:cxnLst>
    <dgm:cxn modelId="{84D46711-A314-442B-A001-2B8BDC7964D7}" type="presOf" srcId="{F6D3EB9A-3648-48BE-989B-BF6A83DF9884}" destId="{48CB40DF-729D-4F4F-A461-7F39643B1455}" srcOrd="0" destOrd="0" presId="urn:microsoft.com/office/officeart/2005/8/layout/orgChart1"/>
    <dgm:cxn modelId="{D8EE3109-443A-48FC-967D-8C8300277B6B}" type="presOf" srcId="{2D121919-5B10-40F7-8857-B901ED26C47A}" destId="{A872B1D9-2842-4AB6-893E-E5223A827086}" srcOrd="0" destOrd="0" presId="urn:microsoft.com/office/officeart/2005/8/layout/orgChart1"/>
    <dgm:cxn modelId="{467D2D2E-2353-4F3B-8394-2105227FFE84}" type="presOf" srcId="{190BAAE5-CB6E-4816-A240-FD1EE2E6E6B7}" destId="{011D467F-17E3-40C4-B0ED-7C05BB41740B}" srcOrd="0" destOrd="0" presId="urn:microsoft.com/office/officeart/2005/8/layout/orgChart1"/>
    <dgm:cxn modelId="{BF7F0C65-E8B9-40A3-9345-639B3E667059}" type="presOf" srcId="{F2E6EEA7-3597-46BB-96DC-3D9B91ADC768}" destId="{26495C9F-4EB6-4BAA-99DF-ADB0B57F768E}" srcOrd="0" destOrd="0" presId="urn:microsoft.com/office/officeart/2005/8/layout/orgChart1"/>
    <dgm:cxn modelId="{5B03E12B-BDB6-461E-9FF0-3386850D284F}" srcId="{8FE12D0A-27FB-45EB-ACB4-59F213F9C51B}" destId="{5CD88B00-C982-48A0-B179-991A96273DDE}" srcOrd="1" destOrd="0" parTransId="{632748A9-AC62-4262-AC94-404152BF1DB1}" sibTransId="{CA5A8A59-95BA-404A-8ACA-F74FA0711E60}"/>
    <dgm:cxn modelId="{59C4AD5B-97AC-4157-A0D3-067EE1C26809}" type="presOf" srcId="{05D2AAF3-340C-4C8B-99F4-C49FF348ADA1}" destId="{986C53E9-FC4C-4528-BD2A-1E00C42C5E51}" srcOrd="0" destOrd="0" presId="urn:microsoft.com/office/officeart/2005/8/layout/orgChart1"/>
    <dgm:cxn modelId="{40883C39-FAFA-43D8-A132-133EA47D6228}" type="presOf" srcId="{D59E30F5-BBA0-49F8-8501-AB404AE289EC}" destId="{426C1744-14C6-427D-988D-A333D32B9858}" srcOrd="0" destOrd="0" presId="urn:microsoft.com/office/officeart/2005/8/layout/orgChart1"/>
    <dgm:cxn modelId="{2935784B-E5D5-48E8-9C11-C6E51358E99A}" srcId="{8FE12D0A-27FB-45EB-ACB4-59F213F9C51B}" destId="{FF608B03-FBBB-4CC5-8647-0454B0FF0545}" srcOrd="0" destOrd="0" parTransId="{172A9DC1-6BEB-4DB4-B9DE-D2496DC42F6D}" sibTransId="{A97453FA-20D9-4C13-9AD4-74C2EF77D63C}"/>
    <dgm:cxn modelId="{10B5FD3C-95A2-4455-BDD5-101E71CAEA8A}" type="presOf" srcId="{5CD88B00-C982-48A0-B179-991A96273DDE}" destId="{0BC6EBF7-3DA4-4521-8170-9AB30F7A1C36}" srcOrd="0" destOrd="0" presId="urn:microsoft.com/office/officeart/2005/8/layout/orgChart1"/>
    <dgm:cxn modelId="{A633EB85-EF04-425F-9BD8-0A4E761CA75A}" type="presOf" srcId="{115075CC-15D0-4FA7-995C-B91E16A6A2CC}" destId="{47A10396-6507-4263-A56C-1A8641FC1561}" srcOrd="1" destOrd="0" presId="urn:microsoft.com/office/officeart/2005/8/layout/orgChart1"/>
    <dgm:cxn modelId="{E2A21252-3C15-471E-A4A3-06D79C2E002D}" srcId="{F094A91B-D470-4395-82DC-4172C8DD4AF9}" destId="{49E1D39F-0FD2-481C-87BC-B4127CD67AC2}" srcOrd="1" destOrd="0" parTransId="{3A5FCDA7-E553-4EE1-BA80-25886E13A534}" sibTransId="{9705FB83-E384-42A8-A6A5-4C42913996D9}"/>
    <dgm:cxn modelId="{D5EE1B90-AFBB-4739-A0F4-BCA94E915DDF}" type="presOf" srcId="{8FE12D0A-27FB-45EB-ACB4-59F213F9C51B}" destId="{BEBE3853-9501-4552-9619-9773D08E282C}" srcOrd="0" destOrd="0" presId="urn:microsoft.com/office/officeart/2005/8/layout/orgChart1"/>
    <dgm:cxn modelId="{5A7249AD-6484-4954-A125-0141DD532F47}" srcId="{F094A91B-D470-4395-82DC-4172C8DD4AF9}" destId="{6DA44569-19E7-46FC-BB01-7AD1791B1019}" srcOrd="0" destOrd="0" parTransId="{D59E30F5-BBA0-49F8-8501-AB404AE289EC}" sibTransId="{CFBCCBE9-CCFB-4FFD-9EDA-34CC5C81F436}"/>
    <dgm:cxn modelId="{4DBD60F7-54FC-4B0E-A144-9355543CCAB3}" type="presOf" srcId="{F2E6EEA7-3597-46BB-96DC-3D9B91ADC768}" destId="{0A6C512B-87FF-4CB6-9FB7-64E97E2E14E2}" srcOrd="1" destOrd="0" presId="urn:microsoft.com/office/officeart/2005/8/layout/orgChart1"/>
    <dgm:cxn modelId="{67DD9D45-29B3-4E13-9BED-BF575A8A699A}" type="presOf" srcId="{82482EFB-D9AA-410E-92D5-D960A25BD850}" destId="{C9AF6BC2-C72A-4D40-9DAD-288F5FF5123E}" srcOrd="1" destOrd="0" presId="urn:microsoft.com/office/officeart/2005/8/layout/orgChart1"/>
    <dgm:cxn modelId="{8A37F2E9-DE27-4F22-8DE9-A9CF7B078C80}" type="presOf" srcId="{168D66C8-0AF0-4ADA-9923-B744D81E8010}" destId="{579EFD16-E216-492E-9759-121C08D48788}" srcOrd="0" destOrd="0" presId="urn:microsoft.com/office/officeart/2005/8/layout/orgChart1"/>
    <dgm:cxn modelId="{3CA494E5-6B31-4C4C-BADA-7D4C02527062}" srcId="{190BAAE5-CB6E-4816-A240-FD1EE2E6E6B7}" destId="{8FE12D0A-27FB-45EB-ACB4-59F213F9C51B}" srcOrd="1" destOrd="0" parTransId="{A383BBC5-2EC5-443B-BC3B-6ECEB31164B2}" sibTransId="{63ECA946-9FEE-49C5-94D5-0B04E6CF918F}"/>
    <dgm:cxn modelId="{EB9C68FF-6157-4DF9-B305-2C405BFDF012}" type="presOf" srcId="{8FE12D0A-27FB-45EB-ACB4-59F213F9C51B}" destId="{C2CF2238-781B-4816-BD45-8FBCC40FEF99}" srcOrd="1" destOrd="0" presId="urn:microsoft.com/office/officeart/2005/8/layout/orgChart1"/>
    <dgm:cxn modelId="{A820A6AF-02C0-4F61-9078-56C756CE4060}" type="presOf" srcId="{A37F77C3-7430-4C7A-8EB3-3CDDF39C5A95}" destId="{02A7818D-B425-458E-83F2-B93F1B5F289B}" srcOrd="1" destOrd="0" presId="urn:microsoft.com/office/officeart/2005/8/layout/orgChart1"/>
    <dgm:cxn modelId="{E3C95019-53D0-4B84-BCAE-65E7B5B21DFD}" type="presOf" srcId="{5CD88B00-C982-48A0-B179-991A96273DDE}" destId="{32AA6335-AF15-4925-8D8A-0C58B4F1FF83}" srcOrd="1" destOrd="0" presId="urn:microsoft.com/office/officeart/2005/8/layout/orgChart1"/>
    <dgm:cxn modelId="{C2B327C0-4CEF-47D2-B4C7-E995C5CEC197}" srcId="{F094A91B-D470-4395-82DC-4172C8DD4AF9}" destId="{82482EFB-D9AA-410E-92D5-D960A25BD850}" srcOrd="3" destOrd="0" parTransId="{FEBCAF53-6A45-4200-8DF7-F83FC6BE5D59}" sibTransId="{AFB0B594-06D1-4EA7-918F-462A5A26BDFC}"/>
    <dgm:cxn modelId="{ABB7A718-72DC-44EC-9B87-788FEBD87157}" type="presOf" srcId="{BBF49BF5-DF79-42B4-B25B-286D0CAFC776}" destId="{3A049D8C-B6B1-46C3-A46C-1525DB2B02E7}" srcOrd="0" destOrd="0" presId="urn:microsoft.com/office/officeart/2005/8/layout/orgChart1"/>
    <dgm:cxn modelId="{AB70A0F5-CD4D-432A-98E3-C57A9B1F1503}" srcId="{F094A91B-D470-4395-82DC-4172C8DD4AF9}" destId="{F6D3EB9A-3648-48BE-989B-BF6A83DF9884}" srcOrd="2" destOrd="0" parTransId="{BBF49BF5-DF79-42B4-B25B-286D0CAFC776}" sibTransId="{5C3A7856-DDDC-467E-9BBB-E93C383AD8EC}"/>
    <dgm:cxn modelId="{AC98F773-7D34-4B91-8A74-519D486F6997}" srcId="{FF608B03-FBBB-4CC5-8647-0454B0FF0545}" destId="{A37F77C3-7430-4C7A-8EB3-3CDDF39C5A95}" srcOrd="1" destOrd="0" parTransId="{E10247CC-0357-4840-BF12-69E66690E3A7}" sibTransId="{1419D614-998F-4CA7-8DD6-7B7A62987416}"/>
    <dgm:cxn modelId="{10B8FF27-1915-4593-8446-9A1E115FCA39}" type="presOf" srcId="{A37F77C3-7430-4C7A-8EB3-3CDDF39C5A95}" destId="{1492BAF4-9500-493B-A771-79147F086E0F}" srcOrd="0" destOrd="0" presId="urn:microsoft.com/office/officeart/2005/8/layout/orgChart1"/>
    <dgm:cxn modelId="{1E852FC8-25A8-4793-8E0F-6ABFF02E0952}" type="presOf" srcId="{3A5FCDA7-E553-4EE1-BA80-25886E13A534}" destId="{66A7FACF-EDB1-4530-A877-829857563896}" srcOrd="0" destOrd="0" presId="urn:microsoft.com/office/officeart/2005/8/layout/orgChart1"/>
    <dgm:cxn modelId="{099473DE-7416-4D2D-B297-0DC35A829F90}" type="presOf" srcId="{50777B62-3053-487B-9B30-5157E0DF4FF3}" destId="{AB9ACDD2-DA85-4F06-9B47-07D7CA653724}" srcOrd="0" destOrd="0" presId="urn:microsoft.com/office/officeart/2005/8/layout/orgChart1"/>
    <dgm:cxn modelId="{F6E1AFC5-2C13-4E2D-8114-218BD4121026}" type="presOf" srcId="{168D66C8-0AF0-4ADA-9923-B744D81E8010}" destId="{C5EB2E0F-B61A-4035-A65F-4E033907E86C}" srcOrd="1" destOrd="0" presId="urn:microsoft.com/office/officeart/2005/8/layout/orgChart1"/>
    <dgm:cxn modelId="{7B291FED-A2C8-4F39-9C90-FB9C8B141029}" srcId="{49E1D39F-0FD2-481C-87BC-B4127CD67AC2}" destId="{50777B62-3053-487B-9B30-5157E0DF4FF3}" srcOrd="0" destOrd="0" parTransId="{AE8E1138-ECF8-4188-9AB7-292930789DA9}" sibTransId="{05736523-70ED-4269-91D1-33D12A9C8666}"/>
    <dgm:cxn modelId="{90129063-9EFE-463A-AA57-4FF839BC09BF}" type="presOf" srcId="{F6D3EB9A-3648-48BE-989B-BF6A83DF9884}" destId="{19E63EFA-3A97-4BD5-886A-A29FEBE5D6E1}" srcOrd="1" destOrd="0" presId="urn:microsoft.com/office/officeart/2005/8/layout/orgChart1"/>
    <dgm:cxn modelId="{67D52898-EF79-40E8-85FD-7B24444B58E2}" srcId="{49E1D39F-0FD2-481C-87BC-B4127CD67AC2}" destId="{168D66C8-0AF0-4ADA-9923-B744D81E8010}" srcOrd="2" destOrd="0" parTransId="{2D121919-5B10-40F7-8857-B901ED26C47A}" sibTransId="{2A94BE6D-8505-4BD1-BAA0-DF84DD269F58}"/>
    <dgm:cxn modelId="{85C91CDE-8B8E-428B-81B1-4E4613D236F6}" type="presOf" srcId="{49E1D39F-0FD2-481C-87BC-B4127CD67AC2}" destId="{B52EC31C-7E3A-4109-929B-6A2AAEEF7B1D}" srcOrd="0" destOrd="0" presId="urn:microsoft.com/office/officeart/2005/8/layout/orgChart1"/>
    <dgm:cxn modelId="{580F7392-46B5-4348-A07A-8CE60B71E816}" srcId="{190BAAE5-CB6E-4816-A240-FD1EE2E6E6B7}" destId="{F094A91B-D470-4395-82DC-4172C8DD4AF9}" srcOrd="0" destOrd="0" parTransId="{079E110C-D8B3-4686-A5DF-48A1BCCE0C43}" sibTransId="{169D4104-6B33-41A8-A734-528B31DC2625}"/>
    <dgm:cxn modelId="{89B5C910-37EB-4F3C-8343-8AFBB0056F5C}" type="presOf" srcId="{FF608B03-FBBB-4CC5-8647-0454B0FF0545}" destId="{2035579A-2A9F-438A-B143-E6879553AAEA}" srcOrd="0" destOrd="0" presId="urn:microsoft.com/office/officeart/2005/8/layout/orgChart1"/>
    <dgm:cxn modelId="{CD6368F9-A181-4CE0-95D2-154912F60D62}" type="presOf" srcId="{FEBCAF53-6A45-4200-8DF7-F83FC6BE5D59}" destId="{3DD160E7-C68B-4706-9D38-DFCC4D306E2A}" srcOrd="0" destOrd="0" presId="urn:microsoft.com/office/officeart/2005/8/layout/orgChart1"/>
    <dgm:cxn modelId="{2823693C-9AB3-4170-92F1-EFDE34B4D895}" type="presOf" srcId="{632748A9-AC62-4262-AC94-404152BF1DB1}" destId="{5637C8EB-BC82-43C3-94C4-6F52583706E6}" srcOrd="0" destOrd="0" presId="urn:microsoft.com/office/officeart/2005/8/layout/orgChart1"/>
    <dgm:cxn modelId="{E4351600-7097-4962-94D0-78EE9561CB86}" type="presOf" srcId="{6DA44569-19E7-46FC-BB01-7AD1791B1019}" destId="{AD0F8749-A550-4B14-A7A8-00C7BB46DDE0}" srcOrd="0" destOrd="0" presId="urn:microsoft.com/office/officeart/2005/8/layout/orgChart1"/>
    <dgm:cxn modelId="{9218BC97-F81A-47B8-9425-805AD3A49662}" type="presOf" srcId="{2DD41A8A-B8FC-4993-A72C-AD7F2BE15CC8}" destId="{5CD04105-87C9-4345-BBBD-A315F399F3F4}" srcOrd="0" destOrd="0" presId="urn:microsoft.com/office/officeart/2005/8/layout/orgChart1"/>
    <dgm:cxn modelId="{09366915-0D56-4904-8354-4921C2B86D1A}" type="presOf" srcId="{50777B62-3053-487B-9B30-5157E0DF4FF3}" destId="{7F8D2A74-BA1C-4DAC-9C46-84F29115C8BE}" srcOrd="1" destOrd="0" presId="urn:microsoft.com/office/officeart/2005/8/layout/orgChart1"/>
    <dgm:cxn modelId="{B81430D0-B73F-4185-85EA-E9D3E65C6CB2}" type="presOf" srcId="{82482EFB-D9AA-410E-92D5-D960A25BD850}" destId="{08B29B57-A026-48CC-BC86-6717961C46C4}" srcOrd="0" destOrd="0" presId="urn:microsoft.com/office/officeart/2005/8/layout/orgChart1"/>
    <dgm:cxn modelId="{95BDCE4A-842E-4805-B777-3B567DA6EB20}" type="presOf" srcId="{F094A91B-D470-4395-82DC-4172C8DD4AF9}" destId="{5FD8C3FD-4400-400D-AC2F-8660B033F96A}" srcOrd="0" destOrd="0" presId="urn:microsoft.com/office/officeart/2005/8/layout/orgChart1"/>
    <dgm:cxn modelId="{CD5AACEE-C83B-4726-9A04-042C95848591}" type="presOf" srcId="{AE8E1138-ECF8-4188-9AB7-292930789DA9}" destId="{240A8793-85C9-4BA0-B3EB-E37F96AEA187}" srcOrd="0" destOrd="0" presId="urn:microsoft.com/office/officeart/2005/8/layout/orgChart1"/>
    <dgm:cxn modelId="{1C293158-AF26-48D5-928B-61C7C8F48FF7}" type="presOf" srcId="{FF608B03-FBBB-4CC5-8647-0454B0FF0545}" destId="{C11D48C2-1956-4F23-9F06-2AD46E8E6E0B}" srcOrd="1" destOrd="0" presId="urn:microsoft.com/office/officeart/2005/8/layout/orgChart1"/>
    <dgm:cxn modelId="{96252046-E5D9-4849-91FC-9823997D9627}" type="presOf" srcId="{6DA44569-19E7-46FC-BB01-7AD1791B1019}" destId="{E2162DF0-B84F-46AF-B6AC-4F956D155C59}" srcOrd="1" destOrd="0" presId="urn:microsoft.com/office/officeart/2005/8/layout/orgChart1"/>
    <dgm:cxn modelId="{E6D08076-98B7-48E0-9E5E-F65BD2CEB971}" type="presOf" srcId="{F094A91B-D470-4395-82DC-4172C8DD4AF9}" destId="{851FEF6D-1EE4-4D7B-AE71-FD9381150B0B}" srcOrd="1" destOrd="0" presId="urn:microsoft.com/office/officeart/2005/8/layout/orgChart1"/>
    <dgm:cxn modelId="{F36EF95F-2518-4B98-950C-706F6505E12F}" type="presOf" srcId="{49E1D39F-0FD2-481C-87BC-B4127CD67AC2}" destId="{0509547D-4C8D-4061-BCA3-0D0DF8B04A1D}" srcOrd="1" destOrd="0" presId="urn:microsoft.com/office/officeart/2005/8/layout/orgChart1"/>
    <dgm:cxn modelId="{723DE5A9-331E-4CBE-9A3C-09AFFD23DEC7}" type="presOf" srcId="{115075CC-15D0-4FA7-995C-B91E16A6A2CC}" destId="{1ACC7F4F-87A9-4154-9521-90E4A37A6136}" srcOrd="0" destOrd="0" presId="urn:microsoft.com/office/officeart/2005/8/layout/orgChart1"/>
    <dgm:cxn modelId="{2C44923C-7A84-4810-BE24-AD73689A7046}" srcId="{49E1D39F-0FD2-481C-87BC-B4127CD67AC2}" destId="{F2E6EEA7-3597-46BB-96DC-3D9B91ADC768}" srcOrd="1" destOrd="0" parTransId="{2DD41A8A-B8FC-4993-A72C-AD7F2BE15CC8}" sibTransId="{6C2A2792-BE2F-43DB-9BEB-C9878275725E}"/>
    <dgm:cxn modelId="{CBE6433B-CFBD-4212-B383-411AFF303405}" type="presOf" srcId="{E10247CC-0357-4840-BF12-69E66690E3A7}" destId="{F599E644-D0E0-404D-851C-FAD59AD6B1F6}" srcOrd="0" destOrd="0" presId="urn:microsoft.com/office/officeart/2005/8/layout/orgChart1"/>
    <dgm:cxn modelId="{55FC16A2-2655-4F20-964D-8ABE830309E2}" type="presOf" srcId="{172A9DC1-6BEB-4DB4-B9DE-D2496DC42F6D}" destId="{AC4E9EB7-17E8-4E09-9A45-668771BABE28}" srcOrd="0" destOrd="0" presId="urn:microsoft.com/office/officeart/2005/8/layout/orgChart1"/>
    <dgm:cxn modelId="{6C6D26E6-46ED-41B2-AD36-283C0487C773}" srcId="{FF608B03-FBBB-4CC5-8647-0454B0FF0545}" destId="{115075CC-15D0-4FA7-995C-B91E16A6A2CC}" srcOrd="0" destOrd="0" parTransId="{05D2AAF3-340C-4C8B-99F4-C49FF348ADA1}" sibTransId="{8B6CA82C-A66B-447F-B3B5-E750F3C05E25}"/>
    <dgm:cxn modelId="{5D803AC2-32DE-49C2-8083-5CBBA11D484B}" type="presParOf" srcId="{011D467F-17E3-40C4-B0ED-7C05BB41740B}" destId="{9CB73833-EE06-4D48-AE07-418711D5A501}" srcOrd="0" destOrd="0" presId="urn:microsoft.com/office/officeart/2005/8/layout/orgChart1"/>
    <dgm:cxn modelId="{5112C997-B7E8-4F3C-AEC1-B54F3D777B17}" type="presParOf" srcId="{9CB73833-EE06-4D48-AE07-418711D5A501}" destId="{4FE94574-B0A2-4A69-8DD3-DE248D7420C0}" srcOrd="0" destOrd="0" presId="urn:microsoft.com/office/officeart/2005/8/layout/orgChart1"/>
    <dgm:cxn modelId="{96384DA5-8838-4ACB-AD75-2B7BA3B38210}" type="presParOf" srcId="{4FE94574-B0A2-4A69-8DD3-DE248D7420C0}" destId="{5FD8C3FD-4400-400D-AC2F-8660B033F96A}" srcOrd="0" destOrd="0" presId="urn:microsoft.com/office/officeart/2005/8/layout/orgChart1"/>
    <dgm:cxn modelId="{6CDE12BF-6D18-4656-9E30-476CE60A4232}" type="presParOf" srcId="{4FE94574-B0A2-4A69-8DD3-DE248D7420C0}" destId="{851FEF6D-1EE4-4D7B-AE71-FD9381150B0B}" srcOrd="1" destOrd="0" presId="urn:microsoft.com/office/officeart/2005/8/layout/orgChart1"/>
    <dgm:cxn modelId="{15741044-E985-431E-920D-4828C0784797}" type="presParOf" srcId="{9CB73833-EE06-4D48-AE07-418711D5A501}" destId="{912454E5-A216-4A4C-AF8C-074BCC3F15FB}" srcOrd="1" destOrd="0" presId="urn:microsoft.com/office/officeart/2005/8/layout/orgChart1"/>
    <dgm:cxn modelId="{408D7CFD-030B-41C7-9401-3122784A25C5}" type="presParOf" srcId="{912454E5-A216-4A4C-AF8C-074BCC3F15FB}" destId="{426C1744-14C6-427D-988D-A333D32B9858}" srcOrd="0" destOrd="0" presId="urn:microsoft.com/office/officeart/2005/8/layout/orgChart1"/>
    <dgm:cxn modelId="{213AE67E-3D17-40E7-9C07-4D823B080036}" type="presParOf" srcId="{912454E5-A216-4A4C-AF8C-074BCC3F15FB}" destId="{8861B55D-8293-4BE1-9BBB-8EAC2020115C}" srcOrd="1" destOrd="0" presId="urn:microsoft.com/office/officeart/2005/8/layout/orgChart1"/>
    <dgm:cxn modelId="{656F6E0C-DFE8-489E-8B32-40C92244BE1B}" type="presParOf" srcId="{8861B55D-8293-4BE1-9BBB-8EAC2020115C}" destId="{B290FB7D-40BE-4CFD-8335-836C6562B3BE}" srcOrd="0" destOrd="0" presId="urn:microsoft.com/office/officeart/2005/8/layout/orgChart1"/>
    <dgm:cxn modelId="{9657ACC3-CEC5-4920-8BE8-274815B552C6}" type="presParOf" srcId="{B290FB7D-40BE-4CFD-8335-836C6562B3BE}" destId="{AD0F8749-A550-4B14-A7A8-00C7BB46DDE0}" srcOrd="0" destOrd="0" presId="urn:microsoft.com/office/officeart/2005/8/layout/orgChart1"/>
    <dgm:cxn modelId="{B317A54B-86F7-4317-9981-AE2E8C0A5A1A}" type="presParOf" srcId="{B290FB7D-40BE-4CFD-8335-836C6562B3BE}" destId="{E2162DF0-B84F-46AF-B6AC-4F956D155C59}" srcOrd="1" destOrd="0" presId="urn:microsoft.com/office/officeart/2005/8/layout/orgChart1"/>
    <dgm:cxn modelId="{4107EFDD-7B05-4AC7-BAE7-A0F3175E3D36}" type="presParOf" srcId="{8861B55D-8293-4BE1-9BBB-8EAC2020115C}" destId="{B6FC81AF-3A39-470E-A764-C099714949F7}" srcOrd="1" destOrd="0" presId="urn:microsoft.com/office/officeart/2005/8/layout/orgChart1"/>
    <dgm:cxn modelId="{FDB68626-DA99-49CA-9711-8D972A63F6A1}" type="presParOf" srcId="{8861B55D-8293-4BE1-9BBB-8EAC2020115C}" destId="{F4C5D50A-1B4E-4D47-BBB9-3E24573C3149}" srcOrd="2" destOrd="0" presId="urn:microsoft.com/office/officeart/2005/8/layout/orgChart1"/>
    <dgm:cxn modelId="{3CFC1B7D-5379-4EC5-B3F5-D011938EAA13}" type="presParOf" srcId="{912454E5-A216-4A4C-AF8C-074BCC3F15FB}" destId="{66A7FACF-EDB1-4530-A877-829857563896}" srcOrd="2" destOrd="0" presId="urn:microsoft.com/office/officeart/2005/8/layout/orgChart1"/>
    <dgm:cxn modelId="{026B478A-70F2-4E8B-B76A-67A6B6630CB0}" type="presParOf" srcId="{912454E5-A216-4A4C-AF8C-074BCC3F15FB}" destId="{5102222F-F9FC-4608-8748-B7C0D6DC68B9}" srcOrd="3" destOrd="0" presId="urn:microsoft.com/office/officeart/2005/8/layout/orgChart1"/>
    <dgm:cxn modelId="{C37027D5-6FAC-452E-8DD1-18ED5F1E1CAD}" type="presParOf" srcId="{5102222F-F9FC-4608-8748-B7C0D6DC68B9}" destId="{A6F86281-FECF-4D5B-BD7F-AA7086657CFA}" srcOrd="0" destOrd="0" presId="urn:microsoft.com/office/officeart/2005/8/layout/orgChart1"/>
    <dgm:cxn modelId="{5CAE87B5-52E9-4B91-8106-63B6F6DF2867}" type="presParOf" srcId="{A6F86281-FECF-4D5B-BD7F-AA7086657CFA}" destId="{B52EC31C-7E3A-4109-929B-6A2AAEEF7B1D}" srcOrd="0" destOrd="0" presId="urn:microsoft.com/office/officeart/2005/8/layout/orgChart1"/>
    <dgm:cxn modelId="{8DF79600-34C4-4EA9-BC38-E13F6DABE06A}" type="presParOf" srcId="{A6F86281-FECF-4D5B-BD7F-AA7086657CFA}" destId="{0509547D-4C8D-4061-BCA3-0D0DF8B04A1D}" srcOrd="1" destOrd="0" presId="urn:microsoft.com/office/officeart/2005/8/layout/orgChart1"/>
    <dgm:cxn modelId="{ED9E21E3-DA3E-435F-AA0E-1A3F622192E9}" type="presParOf" srcId="{5102222F-F9FC-4608-8748-B7C0D6DC68B9}" destId="{C12A0C5C-6D7A-404F-8DE9-E23F525B74E4}" srcOrd="1" destOrd="0" presId="urn:microsoft.com/office/officeart/2005/8/layout/orgChart1"/>
    <dgm:cxn modelId="{F6BFB129-8DE5-4E1E-B497-46D2671EA312}" type="presParOf" srcId="{C12A0C5C-6D7A-404F-8DE9-E23F525B74E4}" destId="{240A8793-85C9-4BA0-B3EB-E37F96AEA187}" srcOrd="0" destOrd="0" presId="urn:microsoft.com/office/officeart/2005/8/layout/orgChart1"/>
    <dgm:cxn modelId="{82E9A5C4-EFF0-4FD6-A665-696AED52C07B}" type="presParOf" srcId="{C12A0C5C-6D7A-404F-8DE9-E23F525B74E4}" destId="{1541BB27-3FFC-4958-879F-0BF60DB9A340}" srcOrd="1" destOrd="0" presId="urn:microsoft.com/office/officeart/2005/8/layout/orgChart1"/>
    <dgm:cxn modelId="{36B78225-7249-4FF0-BD87-CBE0D75A1EF8}" type="presParOf" srcId="{1541BB27-3FFC-4958-879F-0BF60DB9A340}" destId="{12DE4F45-3F73-4771-A2CA-D7DFD4BC94D8}" srcOrd="0" destOrd="0" presId="urn:microsoft.com/office/officeart/2005/8/layout/orgChart1"/>
    <dgm:cxn modelId="{C44918A8-897C-443C-8567-0574AC8C00A2}" type="presParOf" srcId="{12DE4F45-3F73-4771-A2CA-D7DFD4BC94D8}" destId="{AB9ACDD2-DA85-4F06-9B47-07D7CA653724}" srcOrd="0" destOrd="0" presId="urn:microsoft.com/office/officeart/2005/8/layout/orgChart1"/>
    <dgm:cxn modelId="{D19B9A4D-2507-4A6C-9328-1E19FC119D88}" type="presParOf" srcId="{12DE4F45-3F73-4771-A2CA-D7DFD4BC94D8}" destId="{7F8D2A74-BA1C-4DAC-9C46-84F29115C8BE}" srcOrd="1" destOrd="0" presId="urn:microsoft.com/office/officeart/2005/8/layout/orgChart1"/>
    <dgm:cxn modelId="{B0E5CFA9-865F-4BB9-BD49-F6B63057F2D5}" type="presParOf" srcId="{1541BB27-3FFC-4958-879F-0BF60DB9A340}" destId="{77504153-1772-4EC5-975E-A2903869E073}" srcOrd="1" destOrd="0" presId="urn:microsoft.com/office/officeart/2005/8/layout/orgChart1"/>
    <dgm:cxn modelId="{CC790063-69F5-447F-9551-0E322C7C7213}" type="presParOf" srcId="{1541BB27-3FFC-4958-879F-0BF60DB9A340}" destId="{2729A3CF-896C-44D6-B5D6-58E54FD5AA94}" srcOrd="2" destOrd="0" presId="urn:microsoft.com/office/officeart/2005/8/layout/orgChart1"/>
    <dgm:cxn modelId="{F4D7E8F0-DE2E-4DA8-8C4A-FA525BB70117}" type="presParOf" srcId="{C12A0C5C-6D7A-404F-8DE9-E23F525B74E4}" destId="{5CD04105-87C9-4345-BBBD-A315F399F3F4}" srcOrd="2" destOrd="0" presId="urn:microsoft.com/office/officeart/2005/8/layout/orgChart1"/>
    <dgm:cxn modelId="{D4A0A4EF-3A4B-40B9-8652-48C2D308E188}" type="presParOf" srcId="{C12A0C5C-6D7A-404F-8DE9-E23F525B74E4}" destId="{0B3E90CD-1FA8-4FF8-B807-A0AB136F7789}" srcOrd="3" destOrd="0" presId="urn:microsoft.com/office/officeart/2005/8/layout/orgChart1"/>
    <dgm:cxn modelId="{4BBD444E-D759-4B74-921B-ED26C6322ECB}" type="presParOf" srcId="{0B3E90CD-1FA8-4FF8-B807-A0AB136F7789}" destId="{B7CA1580-BC41-4FD5-8462-3D6CA3CD4297}" srcOrd="0" destOrd="0" presId="urn:microsoft.com/office/officeart/2005/8/layout/orgChart1"/>
    <dgm:cxn modelId="{C145FA2E-FC83-4237-B75C-2CF1494DB12B}" type="presParOf" srcId="{B7CA1580-BC41-4FD5-8462-3D6CA3CD4297}" destId="{26495C9F-4EB6-4BAA-99DF-ADB0B57F768E}" srcOrd="0" destOrd="0" presId="urn:microsoft.com/office/officeart/2005/8/layout/orgChart1"/>
    <dgm:cxn modelId="{512FC5E6-97AF-4FF7-AEE8-2DC74419E1F4}" type="presParOf" srcId="{B7CA1580-BC41-4FD5-8462-3D6CA3CD4297}" destId="{0A6C512B-87FF-4CB6-9FB7-64E97E2E14E2}" srcOrd="1" destOrd="0" presId="urn:microsoft.com/office/officeart/2005/8/layout/orgChart1"/>
    <dgm:cxn modelId="{D2BC7A42-E447-4B14-9896-91E036AEFD4D}" type="presParOf" srcId="{0B3E90CD-1FA8-4FF8-B807-A0AB136F7789}" destId="{DB335790-2002-4383-B97F-203324E277AF}" srcOrd="1" destOrd="0" presId="urn:microsoft.com/office/officeart/2005/8/layout/orgChart1"/>
    <dgm:cxn modelId="{9BD938D6-D77A-403B-BEF9-A5E94D588613}" type="presParOf" srcId="{0B3E90CD-1FA8-4FF8-B807-A0AB136F7789}" destId="{F3C846A9-F2BA-4AB8-BAED-8D433F7C495B}" srcOrd="2" destOrd="0" presId="urn:microsoft.com/office/officeart/2005/8/layout/orgChart1"/>
    <dgm:cxn modelId="{5BCEC2D0-B87A-4AC7-9347-90B9B29E9665}" type="presParOf" srcId="{C12A0C5C-6D7A-404F-8DE9-E23F525B74E4}" destId="{A872B1D9-2842-4AB6-893E-E5223A827086}" srcOrd="4" destOrd="0" presId="urn:microsoft.com/office/officeart/2005/8/layout/orgChart1"/>
    <dgm:cxn modelId="{DF8F770E-2401-4F0F-A384-D10C37765954}" type="presParOf" srcId="{C12A0C5C-6D7A-404F-8DE9-E23F525B74E4}" destId="{819D19C2-D63D-4B85-938D-52E11933F905}" srcOrd="5" destOrd="0" presId="urn:microsoft.com/office/officeart/2005/8/layout/orgChart1"/>
    <dgm:cxn modelId="{5F72C456-C941-4DBA-A07A-D561D864365E}" type="presParOf" srcId="{819D19C2-D63D-4B85-938D-52E11933F905}" destId="{14C8BF6C-D1E7-4389-B4C7-86724AE8844C}" srcOrd="0" destOrd="0" presId="urn:microsoft.com/office/officeart/2005/8/layout/orgChart1"/>
    <dgm:cxn modelId="{583BBD2B-EA2B-4E35-876D-77DF4728C8FB}" type="presParOf" srcId="{14C8BF6C-D1E7-4389-B4C7-86724AE8844C}" destId="{579EFD16-E216-492E-9759-121C08D48788}" srcOrd="0" destOrd="0" presId="urn:microsoft.com/office/officeart/2005/8/layout/orgChart1"/>
    <dgm:cxn modelId="{99DD0126-3F65-467B-B653-E1350214093D}" type="presParOf" srcId="{14C8BF6C-D1E7-4389-B4C7-86724AE8844C}" destId="{C5EB2E0F-B61A-4035-A65F-4E033907E86C}" srcOrd="1" destOrd="0" presId="urn:microsoft.com/office/officeart/2005/8/layout/orgChart1"/>
    <dgm:cxn modelId="{CB3B4BFC-6719-4FF4-B6BD-6B022ECF977E}" type="presParOf" srcId="{819D19C2-D63D-4B85-938D-52E11933F905}" destId="{6B8B8195-0D58-4E53-8A36-52ED204DEEB4}" srcOrd="1" destOrd="0" presId="urn:microsoft.com/office/officeart/2005/8/layout/orgChart1"/>
    <dgm:cxn modelId="{BC2F2EF6-CE11-4AD2-8800-D46A885B1BF3}" type="presParOf" srcId="{819D19C2-D63D-4B85-938D-52E11933F905}" destId="{30A5A778-197A-4637-A588-7ED09DAF53E4}" srcOrd="2" destOrd="0" presId="urn:microsoft.com/office/officeart/2005/8/layout/orgChart1"/>
    <dgm:cxn modelId="{72981689-A290-4E2E-952C-19583A0CDC53}" type="presParOf" srcId="{5102222F-F9FC-4608-8748-B7C0D6DC68B9}" destId="{3CC16B50-F23B-4CC9-9990-6D7ED2E29ED2}" srcOrd="2" destOrd="0" presId="urn:microsoft.com/office/officeart/2005/8/layout/orgChart1"/>
    <dgm:cxn modelId="{A12C013E-1797-47FE-895B-472EC7A5C76A}" type="presParOf" srcId="{912454E5-A216-4A4C-AF8C-074BCC3F15FB}" destId="{3A049D8C-B6B1-46C3-A46C-1525DB2B02E7}" srcOrd="4" destOrd="0" presId="urn:microsoft.com/office/officeart/2005/8/layout/orgChart1"/>
    <dgm:cxn modelId="{EDEFB2B7-7353-424F-B269-778EEB8A70D2}" type="presParOf" srcId="{912454E5-A216-4A4C-AF8C-074BCC3F15FB}" destId="{34061884-3CEF-48AD-B3B3-9D35B9F4AB9F}" srcOrd="5" destOrd="0" presId="urn:microsoft.com/office/officeart/2005/8/layout/orgChart1"/>
    <dgm:cxn modelId="{92485CA4-208D-4F7D-AF16-3EFFC2ED7368}" type="presParOf" srcId="{34061884-3CEF-48AD-B3B3-9D35B9F4AB9F}" destId="{E58C4FE6-1B78-46B6-988B-BB001B4D0050}" srcOrd="0" destOrd="0" presId="urn:microsoft.com/office/officeart/2005/8/layout/orgChart1"/>
    <dgm:cxn modelId="{9C1D9130-EBAB-4B52-A969-49E4D9E3D879}" type="presParOf" srcId="{E58C4FE6-1B78-46B6-988B-BB001B4D0050}" destId="{48CB40DF-729D-4F4F-A461-7F39643B1455}" srcOrd="0" destOrd="0" presId="urn:microsoft.com/office/officeart/2005/8/layout/orgChart1"/>
    <dgm:cxn modelId="{4B6AB0FD-40EA-45E2-97A5-7754D0CC7AD1}" type="presParOf" srcId="{E58C4FE6-1B78-46B6-988B-BB001B4D0050}" destId="{19E63EFA-3A97-4BD5-886A-A29FEBE5D6E1}" srcOrd="1" destOrd="0" presId="urn:microsoft.com/office/officeart/2005/8/layout/orgChart1"/>
    <dgm:cxn modelId="{E4F54636-1F21-44C7-857B-D7F9C394B7A8}" type="presParOf" srcId="{34061884-3CEF-48AD-B3B3-9D35B9F4AB9F}" destId="{24C97BC7-C980-4CA2-AE6B-5C77135E6007}" srcOrd="1" destOrd="0" presId="urn:microsoft.com/office/officeart/2005/8/layout/orgChart1"/>
    <dgm:cxn modelId="{D5F9646A-E5DF-4416-9875-D967C3D1E1FD}" type="presParOf" srcId="{34061884-3CEF-48AD-B3B3-9D35B9F4AB9F}" destId="{E1FDD1FB-64DB-45C1-AF9E-C69288B14347}" srcOrd="2" destOrd="0" presId="urn:microsoft.com/office/officeart/2005/8/layout/orgChart1"/>
    <dgm:cxn modelId="{6CD733F9-E5F7-4BB5-8663-B2C815812639}" type="presParOf" srcId="{912454E5-A216-4A4C-AF8C-074BCC3F15FB}" destId="{3DD160E7-C68B-4706-9D38-DFCC4D306E2A}" srcOrd="6" destOrd="0" presId="urn:microsoft.com/office/officeart/2005/8/layout/orgChart1"/>
    <dgm:cxn modelId="{D33E28A0-91F0-4BF2-876D-E0FB1383AA3C}" type="presParOf" srcId="{912454E5-A216-4A4C-AF8C-074BCC3F15FB}" destId="{57CD4752-116D-44A3-A472-0A6CBA45A800}" srcOrd="7" destOrd="0" presId="urn:microsoft.com/office/officeart/2005/8/layout/orgChart1"/>
    <dgm:cxn modelId="{CD80AFC9-84FE-46F1-A030-E2C99BC86A43}" type="presParOf" srcId="{57CD4752-116D-44A3-A472-0A6CBA45A800}" destId="{883EAB2E-4DB9-4796-8DD9-31A8451DE4CD}" srcOrd="0" destOrd="0" presId="urn:microsoft.com/office/officeart/2005/8/layout/orgChart1"/>
    <dgm:cxn modelId="{9082145E-3FDC-4DC9-B627-73BFC8766ED9}" type="presParOf" srcId="{883EAB2E-4DB9-4796-8DD9-31A8451DE4CD}" destId="{08B29B57-A026-48CC-BC86-6717961C46C4}" srcOrd="0" destOrd="0" presId="urn:microsoft.com/office/officeart/2005/8/layout/orgChart1"/>
    <dgm:cxn modelId="{CEB6F7F7-EEB4-437C-AC52-A41A147A1F89}" type="presParOf" srcId="{883EAB2E-4DB9-4796-8DD9-31A8451DE4CD}" destId="{C9AF6BC2-C72A-4D40-9DAD-288F5FF5123E}" srcOrd="1" destOrd="0" presId="urn:microsoft.com/office/officeart/2005/8/layout/orgChart1"/>
    <dgm:cxn modelId="{F7B27933-5ECA-4CCA-86AB-F8014BA594E0}" type="presParOf" srcId="{57CD4752-116D-44A3-A472-0A6CBA45A800}" destId="{45F62A3E-6B3A-49D5-8D65-05F9D02C87DC}" srcOrd="1" destOrd="0" presId="urn:microsoft.com/office/officeart/2005/8/layout/orgChart1"/>
    <dgm:cxn modelId="{FA354C8D-95E7-4D21-842A-7F9C4A7068CF}" type="presParOf" srcId="{57CD4752-116D-44A3-A472-0A6CBA45A800}" destId="{9F6E1372-4817-4211-8071-ACD597662494}" srcOrd="2" destOrd="0" presId="urn:microsoft.com/office/officeart/2005/8/layout/orgChart1"/>
    <dgm:cxn modelId="{989A19EB-4E95-4418-BFFD-D88F34423CA2}" type="presParOf" srcId="{9CB73833-EE06-4D48-AE07-418711D5A501}" destId="{7E1938E7-DFD6-48C7-AEF0-084B18D8FFAA}" srcOrd="2" destOrd="0" presId="urn:microsoft.com/office/officeart/2005/8/layout/orgChart1"/>
    <dgm:cxn modelId="{4DA4E357-8267-4C1C-80C6-81EF73EFEB4F}" type="presParOf" srcId="{011D467F-17E3-40C4-B0ED-7C05BB41740B}" destId="{C58AA4E8-A82E-4659-BD84-0EC32E2BEA4B}" srcOrd="1" destOrd="0" presId="urn:microsoft.com/office/officeart/2005/8/layout/orgChart1"/>
    <dgm:cxn modelId="{BE608DC0-3C13-4D7D-BFEF-DF7A01482178}" type="presParOf" srcId="{C58AA4E8-A82E-4659-BD84-0EC32E2BEA4B}" destId="{685EE397-7192-468F-83B8-605DFFE75403}" srcOrd="0" destOrd="0" presId="urn:microsoft.com/office/officeart/2005/8/layout/orgChart1"/>
    <dgm:cxn modelId="{59949791-56B5-4BCD-BC65-2654535CE39F}" type="presParOf" srcId="{685EE397-7192-468F-83B8-605DFFE75403}" destId="{BEBE3853-9501-4552-9619-9773D08E282C}" srcOrd="0" destOrd="0" presId="urn:microsoft.com/office/officeart/2005/8/layout/orgChart1"/>
    <dgm:cxn modelId="{8B11DC6C-3946-4994-908E-64188D809EF7}" type="presParOf" srcId="{685EE397-7192-468F-83B8-605DFFE75403}" destId="{C2CF2238-781B-4816-BD45-8FBCC40FEF99}" srcOrd="1" destOrd="0" presId="urn:microsoft.com/office/officeart/2005/8/layout/orgChart1"/>
    <dgm:cxn modelId="{8F962258-0356-49EE-9587-118FBC025131}" type="presParOf" srcId="{C58AA4E8-A82E-4659-BD84-0EC32E2BEA4B}" destId="{BF195145-3536-40CA-BC8A-D6271F1C5212}" srcOrd="1" destOrd="0" presId="urn:microsoft.com/office/officeart/2005/8/layout/orgChart1"/>
    <dgm:cxn modelId="{42E982EC-5814-4369-BC77-DE7055C5C0C2}" type="presParOf" srcId="{BF195145-3536-40CA-BC8A-D6271F1C5212}" destId="{AC4E9EB7-17E8-4E09-9A45-668771BABE28}" srcOrd="0" destOrd="0" presId="urn:microsoft.com/office/officeart/2005/8/layout/orgChart1"/>
    <dgm:cxn modelId="{8A55B0F8-610F-472C-95B7-03FDD22A3827}" type="presParOf" srcId="{BF195145-3536-40CA-BC8A-D6271F1C5212}" destId="{E80931BE-46C3-4AF7-9407-C3D051236914}" srcOrd="1" destOrd="0" presId="urn:microsoft.com/office/officeart/2005/8/layout/orgChart1"/>
    <dgm:cxn modelId="{D3320122-150F-41EE-B681-7E1033AE72B4}" type="presParOf" srcId="{E80931BE-46C3-4AF7-9407-C3D051236914}" destId="{550A161C-C72E-4497-871D-573A44275ACB}" srcOrd="0" destOrd="0" presId="urn:microsoft.com/office/officeart/2005/8/layout/orgChart1"/>
    <dgm:cxn modelId="{D205FDB6-51E8-4033-A3AF-F2E3957C94BD}" type="presParOf" srcId="{550A161C-C72E-4497-871D-573A44275ACB}" destId="{2035579A-2A9F-438A-B143-E6879553AAEA}" srcOrd="0" destOrd="0" presId="urn:microsoft.com/office/officeart/2005/8/layout/orgChart1"/>
    <dgm:cxn modelId="{A7A2BDB4-E15C-4885-8814-1DA6FD288E38}" type="presParOf" srcId="{550A161C-C72E-4497-871D-573A44275ACB}" destId="{C11D48C2-1956-4F23-9F06-2AD46E8E6E0B}" srcOrd="1" destOrd="0" presId="urn:microsoft.com/office/officeart/2005/8/layout/orgChart1"/>
    <dgm:cxn modelId="{23220600-3B73-4F05-8C99-AABABCAB6A3F}" type="presParOf" srcId="{E80931BE-46C3-4AF7-9407-C3D051236914}" destId="{04EE3062-8338-4CA4-A308-92F2458EE825}" srcOrd="1" destOrd="0" presId="urn:microsoft.com/office/officeart/2005/8/layout/orgChart1"/>
    <dgm:cxn modelId="{BBB10AB1-3CB5-4B9F-BC25-024C0370EC6D}" type="presParOf" srcId="{04EE3062-8338-4CA4-A308-92F2458EE825}" destId="{986C53E9-FC4C-4528-BD2A-1E00C42C5E51}" srcOrd="0" destOrd="0" presId="urn:microsoft.com/office/officeart/2005/8/layout/orgChart1"/>
    <dgm:cxn modelId="{57DC3D1A-E193-47E4-81C5-3B83ADA8136A}" type="presParOf" srcId="{04EE3062-8338-4CA4-A308-92F2458EE825}" destId="{2C10B76A-3220-4D9D-9695-6DFC840C6DA4}" srcOrd="1" destOrd="0" presId="urn:microsoft.com/office/officeart/2005/8/layout/orgChart1"/>
    <dgm:cxn modelId="{F237CD9D-9422-4B0E-ABB3-4CF9FEE57CF6}" type="presParOf" srcId="{2C10B76A-3220-4D9D-9695-6DFC840C6DA4}" destId="{F0619979-7B29-4571-8433-D6873A2F352C}" srcOrd="0" destOrd="0" presId="urn:microsoft.com/office/officeart/2005/8/layout/orgChart1"/>
    <dgm:cxn modelId="{F33C5082-834E-4E3E-BE65-99165828B962}" type="presParOf" srcId="{F0619979-7B29-4571-8433-D6873A2F352C}" destId="{1ACC7F4F-87A9-4154-9521-90E4A37A6136}" srcOrd="0" destOrd="0" presId="urn:microsoft.com/office/officeart/2005/8/layout/orgChart1"/>
    <dgm:cxn modelId="{0DEFEB99-9EF5-4D5D-AD60-17EC64554A68}" type="presParOf" srcId="{F0619979-7B29-4571-8433-D6873A2F352C}" destId="{47A10396-6507-4263-A56C-1A8641FC1561}" srcOrd="1" destOrd="0" presId="urn:microsoft.com/office/officeart/2005/8/layout/orgChart1"/>
    <dgm:cxn modelId="{25A3FD29-BFF5-49C6-9289-C34FDEF7464C}" type="presParOf" srcId="{2C10B76A-3220-4D9D-9695-6DFC840C6DA4}" destId="{A29A97E5-3AC5-4DDC-918D-2D2921BED340}" srcOrd="1" destOrd="0" presId="urn:microsoft.com/office/officeart/2005/8/layout/orgChart1"/>
    <dgm:cxn modelId="{630D93D8-E912-4565-BB8B-BEBD64B420C9}" type="presParOf" srcId="{2C10B76A-3220-4D9D-9695-6DFC840C6DA4}" destId="{608F699E-F8C7-4C4E-A50F-023F1BF7095C}" srcOrd="2" destOrd="0" presId="urn:microsoft.com/office/officeart/2005/8/layout/orgChart1"/>
    <dgm:cxn modelId="{58C3947B-2FF9-4742-BDC3-26A91EED4B4B}" type="presParOf" srcId="{04EE3062-8338-4CA4-A308-92F2458EE825}" destId="{F599E644-D0E0-404D-851C-FAD59AD6B1F6}" srcOrd="2" destOrd="0" presId="urn:microsoft.com/office/officeart/2005/8/layout/orgChart1"/>
    <dgm:cxn modelId="{B439D253-8729-4E29-8964-7281AC03A277}" type="presParOf" srcId="{04EE3062-8338-4CA4-A308-92F2458EE825}" destId="{D401FB40-649C-4C7F-8B9A-BCD0AE3D1F52}" srcOrd="3" destOrd="0" presId="urn:microsoft.com/office/officeart/2005/8/layout/orgChart1"/>
    <dgm:cxn modelId="{36F40274-232A-4AFD-8B7B-EEDEC6065816}" type="presParOf" srcId="{D401FB40-649C-4C7F-8B9A-BCD0AE3D1F52}" destId="{D861AA4E-E34F-4D00-B38F-ED13BD875512}" srcOrd="0" destOrd="0" presId="urn:microsoft.com/office/officeart/2005/8/layout/orgChart1"/>
    <dgm:cxn modelId="{EF1E0C09-DEC4-4A9B-8A5C-85BF8A983929}" type="presParOf" srcId="{D861AA4E-E34F-4D00-B38F-ED13BD875512}" destId="{1492BAF4-9500-493B-A771-79147F086E0F}" srcOrd="0" destOrd="0" presId="urn:microsoft.com/office/officeart/2005/8/layout/orgChart1"/>
    <dgm:cxn modelId="{1C240F1D-3248-4BDC-8573-938610E74B38}" type="presParOf" srcId="{D861AA4E-E34F-4D00-B38F-ED13BD875512}" destId="{02A7818D-B425-458E-83F2-B93F1B5F289B}" srcOrd="1" destOrd="0" presId="urn:microsoft.com/office/officeart/2005/8/layout/orgChart1"/>
    <dgm:cxn modelId="{1C47D02B-151E-4C6D-9EA8-3EFF1327EED4}" type="presParOf" srcId="{D401FB40-649C-4C7F-8B9A-BCD0AE3D1F52}" destId="{1472D8F2-BF03-42AE-AA1A-A97C66C2A873}" srcOrd="1" destOrd="0" presId="urn:microsoft.com/office/officeart/2005/8/layout/orgChart1"/>
    <dgm:cxn modelId="{831A72ED-4877-422F-9D7B-4A3B34657BA2}" type="presParOf" srcId="{D401FB40-649C-4C7F-8B9A-BCD0AE3D1F52}" destId="{33497448-4BA8-4C9B-ACFA-11811567A7CE}" srcOrd="2" destOrd="0" presId="urn:microsoft.com/office/officeart/2005/8/layout/orgChart1"/>
    <dgm:cxn modelId="{308FD730-9C6F-43E7-84FA-B5275A90E9BF}" type="presParOf" srcId="{E80931BE-46C3-4AF7-9407-C3D051236914}" destId="{7DF01500-FEBD-401E-940F-AC077BFFD976}" srcOrd="2" destOrd="0" presId="urn:microsoft.com/office/officeart/2005/8/layout/orgChart1"/>
    <dgm:cxn modelId="{EFDD4CB3-834F-458D-8031-56823B025443}" type="presParOf" srcId="{BF195145-3536-40CA-BC8A-D6271F1C5212}" destId="{5637C8EB-BC82-43C3-94C4-6F52583706E6}" srcOrd="2" destOrd="0" presId="urn:microsoft.com/office/officeart/2005/8/layout/orgChart1"/>
    <dgm:cxn modelId="{E97B2483-BA93-47ED-90D3-34396451234E}" type="presParOf" srcId="{BF195145-3536-40CA-BC8A-D6271F1C5212}" destId="{403A250C-11DA-4AD7-A050-42934C2470B8}" srcOrd="3" destOrd="0" presId="urn:microsoft.com/office/officeart/2005/8/layout/orgChart1"/>
    <dgm:cxn modelId="{D9FA2587-11D0-467C-BB40-D60B3B4781DB}" type="presParOf" srcId="{403A250C-11DA-4AD7-A050-42934C2470B8}" destId="{29BE41AA-DD3C-40A6-83EF-BD172F41147C}" srcOrd="0" destOrd="0" presId="urn:microsoft.com/office/officeart/2005/8/layout/orgChart1"/>
    <dgm:cxn modelId="{0874D760-3A78-41A3-9486-957A4D343415}" type="presParOf" srcId="{29BE41AA-DD3C-40A6-83EF-BD172F41147C}" destId="{0BC6EBF7-3DA4-4521-8170-9AB30F7A1C36}" srcOrd="0" destOrd="0" presId="urn:microsoft.com/office/officeart/2005/8/layout/orgChart1"/>
    <dgm:cxn modelId="{D3E6CB23-F6DA-45E2-8099-F71FDBC55742}" type="presParOf" srcId="{29BE41AA-DD3C-40A6-83EF-BD172F41147C}" destId="{32AA6335-AF15-4925-8D8A-0C58B4F1FF83}" srcOrd="1" destOrd="0" presId="urn:microsoft.com/office/officeart/2005/8/layout/orgChart1"/>
    <dgm:cxn modelId="{5B4DC729-1021-4EA7-8125-E0C902306A70}" type="presParOf" srcId="{403A250C-11DA-4AD7-A050-42934C2470B8}" destId="{22EFFDBF-DC98-4C24-A11F-EB0C6C3249A1}" srcOrd="1" destOrd="0" presId="urn:microsoft.com/office/officeart/2005/8/layout/orgChart1"/>
    <dgm:cxn modelId="{ADF505AB-1203-44A0-9E4F-982C2CAFD0AC}" type="presParOf" srcId="{403A250C-11DA-4AD7-A050-42934C2470B8}" destId="{21D952C0-DE5B-417D-A32D-7790C7204E8E}" srcOrd="2" destOrd="0" presId="urn:microsoft.com/office/officeart/2005/8/layout/orgChart1"/>
    <dgm:cxn modelId="{1965FEFA-7ECD-4336-B471-6E9A7845EB85}" type="presParOf" srcId="{C58AA4E8-A82E-4659-BD84-0EC32E2BEA4B}" destId="{D81747A7-5B3D-4C3E-8282-6C4AE5A39FBF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BDE558-84D2-4024-BF29-27D991D37AE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3CC8D9-A985-4E75-A5A3-1826253E805A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Электронные конкурсы</a:t>
          </a:r>
          <a:endParaRPr lang="ru-RU" sz="1600" dirty="0">
            <a:solidFill>
              <a:schemeClr val="tx2">
                <a:lumMod val="50000"/>
              </a:schemeClr>
            </a:solidFill>
            <a:latin typeface="Proxima Nova Rg" pitchFamily="50" charset="0"/>
          </a:endParaRPr>
        </a:p>
      </dgm:t>
    </dgm:pt>
    <dgm:pt modelId="{1D3A243B-46CE-4D8C-BD32-1FE497F2DAB0}" type="parTrans" cxnId="{6511F471-E229-4C26-9040-ED6A610EA6D2}">
      <dgm:prSet/>
      <dgm:spPr/>
      <dgm:t>
        <a:bodyPr/>
        <a:lstStyle/>
        <a:p>
          <a:endParaRPr lang="ru-RU"/>
        </a:p>
      </dgm:t>
    </dgm:pt>
    <dgm:pt modelId="{94F62453-A753-4C67-942D-EDBA8DB11B32}" type="sibTrans" cxnId="{6511F471-E229-4C26-9040-ED6A610EA6D2}">
      <dgm:prSet/>
      <dgm:spPr/>
      <dgm:t>
        <a:bodyPr/>
        <a:lstStyle/>
        <a:p>
          <a:endParaRPr lang="ru-RU"/>
        </a:p>
      </dgm:t>
    </dgm:pt>
    <dgm:pt modelId="{4163159F-305D-4F68-9D29-18B8F032A8F4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Открытый конкурс</a:t>
          </a:r>
        </a:p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в электронной форме </a:t>
          </a:r>
          <a:endParaRPr lang="ru-RU" sz="1400" dirty="0">
            <a:solidFill>
              <a:schemeClr val="tx2">
                <a:lumMod val="50000"/>
              </a:schemeClr>
            </a:solidFill>
            <a:latin typeface="Proxima Nova Rg" pitchFamily="50" charset="0"/>
          </a:endParaRPr>
        </a:p>
      </dgm:t>
    </dgm:pt>
    <dgm:pt modelId="{B4CC5B9C-733A-4927-8D6D-4E0A606C743B}" type="parTrans" cxnId="{D25176DA-D490-4DE1-8C68-93A1B14012D2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48A894C4-E336-4457-8437-96E6A640B97C}" type="sibTrans" cxnId="{D25176DA-D490-4DE1-8C68-93A1B14012D2}">
      <dgm:prSet/>
      <dgm:spPr/>
      <dgm:t>
        <a:bodyPr/>
        <a:lstStyle/>
        <a:p>
          <a:endParaRPr lang="ru-RU"/>
        </a:p>
      </dgm:t>
    </dgm:pt>
    <dgm:pt modelId="{1C9B3EB2-CEEE-4BF5-9401-3259F950F7C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Конкурс</a:t>
          </a:r>
        </a:p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 с доптребованиями</a:t>
          </a:r>
        </a:p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 в электронной форме</a:t>
          </a:r>
          <a:endParaRPr lang="ru-RU" sz="1400" dirty="0">
            <a:solidFill>
              <a:schemeClr val="tx2">
                <a:lumMod val="50000"/>
              </a:schemeClr>
            </a:solidFill>
            <a:latin typeface="Proxima Nova Rg" pitchFamily="50" charset="0"/>
          </a:endParaRPr>
        </a:p>
      </dgm:t>
    </dgm:pt>
    <dgm:pt modelId="{8C147B33-2A37-498C-9252-5E4B98DFC600}" type="parTrans" cxnId="{30200A35-3800-4D9B-A911-E0E1AA5FF8F4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148CF993-8E31-4F75-AD57-3DA975190AFF}" type="sibTrans" cxnId="{30200A35-3800-4D9B-A911-E0E1AA5FF8F4}">
      <dgm:prSet/>
      <dgm:spPr/>
      <dgm:t>
        <a:bodyPr/>
        <a:lstStyle/>
        <a:p>
          <a:endParaRPr lang="ru-RU"/>
        </a:p>
      </dgm:t>
    </dgm:pt>
    <dgm:pt modelId="{DB40AF8F-82B2-45A6-A866-747BC37C9B7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Двухэтапный конкурс</a:t>
          </a:r>
        </a:p>
        <a:p>
          <a:r>
            <a: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rPr>
            <a:t>в электронной форме</a:t>
          </a:r>
          <a:endParaRPr lang="ru-RU" sz="1400" dirty="0">
            <a:solidFill>
              <a:schemeClr val="tx2">
                <a:lumMod val="50000"/>
              </a:schemeClr>
            </a:solidFill>
            <a:latin typeface="Proxima Nova Rg" pitchFamily="50" charset="0"/>
          </a:endParaRPr>
        </a:p>
      </dgm:t>
    </dgm:pt>
    <dgm:pt modelId="{380E5D67-A767-4B9D-9266-5568D0640F68}" type="parTrans" cxnId="{DEA5EFC3-6970-4F3E-BEDB-E744CC451107}">
      <dgm:prSet/>
      <dgm:spPr>
        <a:ln w="9525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D5DFFD36-815A-4A9C-B2D2-DD79B8FCC307}" type="sibTrans" cxnId="{DEA5EFC3-6970-4F3E-BEDB-E744CC451107}">
      <dgm:prSet/>
      <dgm:spPr/>
      <dgm:t>
        <a:bodyPr/>
        <a:lstStyle/>
        <a:p>
          <a:endParaRPr lang="ru-RU"/>
        </a:p>
      </dgm:t>
    </dgm:pt>
    <dgm:pt modelId="{BCF4C553-EE5C-4A18-9D6D-7EA9C3F204AC}" type="pres">
      <dgm:prSet presAssocID="{55BDE558-84D2-4024-BF29-27D991D37A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D6EDF3-6911-4910-97FF-31DA89D90E2A}" type="pres">
      <dgm:prSet presAssocID="{C83CC8D9-A985-4E75-A5A3-1826253E805A}" presName="hierRoot1" presStyleCnt="0">
        <dgm:presLayoutVars>
          <dgm:hierBranch val="init"/>
        </dgm:presLayoutVars>
      </dgm:prSet>
      <dgm:spPr/>
    </dgm:pt>
    <dgm:pt modelId="{C94E2B10-A6F3-44A4-994B-17A46A834955}" type="pres">
      <dgm:prSet presAssocID="{C83CC8D9-A985-4E75-A5A3-1826253E805A}" presName="rootComposite1" presStyleCnt="0"/>
      <dgm:spPr/>
    </dgm:pt>
    <dgm:pt modelId="{EAB973D9-8193-4789-BB7E-8DE7F08AA649}" type="pres">
      <dgm:prSet presAssocID="{C83CC8D9-A985-4E75-A5A3-1826253E80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5E811F-05C0-4254-90EE-02A7A2360012}" type="pres">
      <dgm:prSet presAssocID="{C83CC8D9-A985-4E75-A5A3-1826253E805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3B798D2-E756-49C8-9999-DD9340338E65}" type="pres">
      <dgm:prSet presAssocID="{C83CC8D9-A985-4E75-A5A3-1826253E805A}" presName="hierChild2" presStyleCnt="0"/>
      <dgm:spPr/>
    </dgm:pt>
    <dgm:pt modelId="{32234118-C9BD-407F-838C-B78FFF4AC268}" type="pres">
      <dgm:prSet presAssocID="{B4CC5B9C-733A-4927-8D6D-4E0A606C743B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2B05993-00F4-43B7-9C7A-3C055EE6D9CC}" type="pres">
      <dgm:prSet presAssocID="{4163159F-305D-4F68-9D29-18B8F032A8F4}" presName="hierRoot2" presStyleCnt="0">
        <dgm:presLayoutVars>
          <dgm:hierBranch val="init"/>
        </dgm:presLayoutVars>
      </dgm:prSet>
      <dgm:spPr/>
    </dgm:pt>
    <dgm:pt modelId="{D459DC4F-B3D8-4D3E-9749-502FD264594B}" type="pres">
      <dgm:prSet presAssocID="{4163159F-305D-4F68-9D29-18B8F032A8F4}" presName="rootComposite" presStyleCnt="0"/>
      <dgm:spPr/>
    </dgm:pt>
    <dgm:pt modelId="{5E5E23DA-63F3-4126-B07A-C1AE7AB8377E}" type="pres">
      <dgm:prSet presAssocID="{4163159F-305D-4F68-9D29-18B8F032A8F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5DEF3-9AD3-40E1-A5F7-ED359EBE6856}" type="pres">
      <dgm:prSet presAssocID="{4163159F-305D-4F68-9D29-18B8F032A8F4}" presName="rootConnector" presStyleLbl="node2" presStyleIdx="0" presStyleCnt="3"/>
      <dgm:spPr/>
      <dgm:t>
        <a:bodyPr/>
        <a:lstStyle/>
        <a:p>
          <a:endParaRPr lang="ru-RU"/>
        </a:p>
      </dgm:t>
    </dgm:pt>
    <dgm:pt modelId="{500F9D60-53B2-424A-B1C9-17247D30BE2D}" type="pres">
      <dgm:prSet presAssocID="{4163159F-305D-4F68-9D29-18B8F032A8F4}" presName="hierChild4" presStyleCnt="0"/>
      <dgm:spPr/>
    </dgm:pt>
    <dgm:pt modelId="{B0015038-C851-4B9F-BADB-D0A7662BD890}" type="pres">
      <dgm:prSet presAssocID="{4163159F-305D-4F68-9D29-18B8F032A8F4}" presName="hierChild5" presStyleCnt="0"/>
      <dgm:spPr/>
    </dgm:pt>
    <dgm:pt modelId="{6834D2E4-E976-4990-9697-98F5908310FE}" type="pres">
      <dgm:prSet presAssocID="{8C147B33-2A37-498C-9252-5E4B98DFC60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98EBA3B9-6B71-49FA-8E12-14403F7F6DCE}" type="pres">
      <dgm:prSet presAssocID="{1C9B3EB2-CEEE-4BF5-9401-3259F950F7CB}" presName="hierRoot2" presStyleCnt="0">
        <dgm:presLayoutVars>
          <dgm:hierBranch val="init"/>
        </dgm:presLayoutVars>
      </dgm:prSet>
      <dgm:spPr/>
    </dgm:pt>
    <dgm:pt modelId="{64D15F2E-97BF-4171-84E6-A8CE058D9E5E}" type="pres">
      <dgm:prSet presAssocID="{1C9B3EB2-CEEE-4BF5-9401-3259F950F7CB}" presName="rootComposite" presStyleCnt="0"/>
      <dgm:spPr/>
    </dgm:pt>
    <dgm:pt modelId="{FF93BDFC-139B-43C8-A38A-9C45AE01A929}" type="pres">
      <dgm:prSet presAssocID="{1C9B3EB2-CEEE-4BF5-9401-3259F950F7C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235BFF-DD8E-424E-B061-EE17DEAB2282}" type="pres">
      <dgm:prSet presAssocID="{1C9B3EB2-CEEE-4BF5-9401-3259F950F7CB}" presName="rootConnector" presStyleLbl="node2" presStyleIdx="1" presStyleCnt="3"/>
      <dgm:spPr/>
      <dgm:t>
        <a:bodyPr/>
        <a:lstStyle/>
        <a:p>
          <a:endParaRPr lang="ru-RU"/>
        </a:p>
      </dgm:t>
    </dgm:pt>
    <dgm:pt modelId="{76136F80-2949-426E-950F-DE97962EFDDA}" type="pres">
      <dgm:prSet presAssocID="{1C9B3EB2-CEEE-4BF5-9401-3259F950F7CB}" presName="hierChild4" presStyleCnt="0"/>
      <dgm:spPr/>
    </dgm:pt>
    <dgm:pt modelId="{0B59809C-BA37-44A6-9396-1678A7144D52}" type="pres">
      <dgm:prSet presAssocID="{1C9B3EB2-CEEE-4BF5-9401-3259F950F7CB}" presName="hierChild5" presStyleCnt="0"/>
      <dgm:spPr/>
    </dgm:pt>
    <dgm:pt modelId="{F0919939-68D0-4D3C-9A9B-DF97D3DF3ECD}" type="pres">
      <dgm:prSet presAssocID="{380E5D67-A767-4B9D-9266-5568D0640F68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B915D05-EBA5-4CE6-ABCF-DBDC49C4DFA0}" type="pres">
      <dgm:prSet presAssocID="{DB40AF8F-82B2-45A6-A866-747BC37C9B7B}" presName="hierRoot2" presStyleCnt="0">
        <dgm:presLayoutVars>
          <dgm:hierBranch val="init"/>
        </dgm:presLayoutVars>
      </dgm:prSet>
      <dgm:spPr/>
    </dgm:pt>
    <dgm:pt modelId="{170463CA-9773-4D55-81CF-E992C4FC9F3A}" type="pres">
      <dgm:prSet presAssocID="{DB40AF8F-82B2-45A6-A866-747BC37C9B7B}" presName="rootComposite" presStyleCnt="0"/>
      <dgm:spPr/>
    </dgm:pt>
    <dgm:pt modelId="{E69B337C-5F60-4DFB-9477-D658CB144637}" type="pres">
      <dgm:prSet presAssocID="{DB40AF8F-82B2-45A6-A866-747BC37C9B7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AFC3AF-484C-406C-96B4-203AA2F23F6E}" type="pres">
      <dgm:prSet presAssocID="{DB40AF8F-82B2-45A6-A866-747BC37C9B7B}" presName="rootConnector" presStyleLbl="node2" presStyleIdx="2" presStyleCnt="3"/>
      <dgm:spPr/>
      <dgm:t>
        <a:bodyPr/>
        <a:lstStyle/>
        <a:p>
          <a:endParaRPr lang="ru-RU"/>
        </a:p>
      </dgm:t>
    </dgm:pt>
    <dgm:pt modelId="{D143FA50-272D-4354-84D0-F42731F00A8F}" type="pres">
      <dgm:prSet presAssocID="{DB40AF8F-82B2-45A6-A866-747BC37C9B7B}" presName="hierChild4" presStyleCnt="0"/>
      <dgm:spPr/>
    </dgm:pt>
    <dgm:pt modelId="{C03F19D6-9CAE-4ECD-B89F-B4CA7D09A08D}" type="pres">
      <dgm:prSet presAssocID="{DB40AF8F-82B2-45A6-A866-747BC37C9B7B}" presName="hierChild5" presStyleCnt="0"/>
      <dgm:spPr/>
    </dgm:pt>
    <dgm:pt modelId="{B6E88A9F-501B-4203-B39C-00AD74D29716}" type="pres">
      <dgm:prSet presAssocID="{C83CC8D9-A985-4E75-A5A3-1826253E805A}" presName="hierChild3" presStyleCnt="0"/>
      <dgm:spPr/>
    </dgm:pt>
  </dgm:ptLst>
  <dgm:cxnLst>
    <dgm:cxn modelId="{18622A02-4FCE-461D-98DC-9D3B6C044198}" type="presOf" srcId="{4163159F-305D-4F68-9D29-18B8F032A8F4}" destId="{5E5E23DA-63F3-4126-B07A-C1AE7AB8377E}" srcOrd="0" destOrd="0" presId="urn:microsoft.com/office/officeart/2005/8/layout/orgChart1"/>
    <dgm:cxn modelId="{413299EF-2089-446C-9B06-4340BEB47223}" type="presOf" srcId="{8C147B33-2A37-498C-9252-5E4B98DFC600}" destId="{6834D2E4-E976-4990-9697-98F5908310FE}" srcOrd="0" destOrd="0" presId="urn:microsoft.com/office/officeart/2005/8/layout/orgChart1"/>
    <dgm:cxn modelId="{CA2CA491-9C21-40CA-ABB4-14951FEBB8E0}" type="presOf" srcId="{55BDE558-84D2-4024-BF29-27D991D37AED}" destId="{BCF4C553-EE5C-4A18-9D6D-7EA9C3F204AC}" srcOrd="0" destOrd="0" presId="urn:microsoft.com/office/officeart/2005/8/layout/orgChart1"/>
    <dgm:cxn modelId="{2B353A7C-F5F0-4875-AB66-0DEF29FF4C57}" type="presOf" srcId="{C83CC8D9-A985-4E75-A5A3-1826253E805A}" destId="{EAB973D9-8193-4789-BB7E-8DE7F08AA649}" srcOrd="0" destOrd="0" presId="urn:microsoft.com/office/officeart/2005/8/layout/orgChart1"/>
    <dgm:cxn modelId="{9FFDB04D-BC72-438D-B596-ED35156EE661}" type="presOf" srcId="{4163159F-305D-4F68-9D29-18B8F032A8F4}" destId="{7E15DEF3-9AD3-40E1-A5F7-ED359EBE6856}" srcOrd="1" destOrd="0" presId="urn:microsoft.com/office/officeart/2005/8/layout/orgChart1"/>
    <dgm:cxn modelId="{30200A35-3800-4D9B-A911-E0E1AA5FF8F4}" srcId="{C83CC8D9-A985-4E75-A5A3-1826253E805A}" destId="{1C9B3EB2-CEEE-4BF5-9401-3259F950F7CB}" srcOrd="1" destOrd="0" parTransId="{8C147B33-2A37-498C-9252-5E4B98DFC600}" sibTransId="{148CF993-8E31-4F75-AD57-3DA975190AFF}"/>
    <dgm:cxn modelId="{70F5DD80-D4A5-4C7B-8D87-F28E17263CD5}" type="presOf" srcId="{380E5D67-A767-4B9D-9266-5568D0640F68}" destId="{F0919939-68D0-4D3C-9A9B-DF97D3DF3ECD}" srcOrd="0" destOrd="0" presId="urn:microsoft.com/office/officeart/2005/8/layout/orgChart1"/>
    <dgm:cxn modelId="{D25176DA-D490-4DE1-8C68-93A1B14012D2}" srcId="{C83CC8D9-A985-4E75-A5A3-1826253E805A}" destId="{4163159F-305D-4F68-9D29-18B8F032A8F4}" srcOrd="0" destOrd="0" parTransId="{B4CC5B9C-733A-4927-8D6D-4E0A606C743B}" sibTransId="{48A894C4-E336-4457-8437-96E6A640B97C}"/>
    <dgm:cxn modelId="{E51E21E4-02FE-403B-B032-EEE3987B903B}" type="presOf" srcId="{1C9B3EB2-CEEE-4BF5-9401-3259F950F7CB}" destId="{CB235BFF-DD8E-424E-B061-EE17DEAB2282}" srcOrd="1" destOrd="0" presId="urn:microsoft.com/office/officeart/2005/8/layout/orgChart1"/>
    <dgm:cxn modelId="{6511F471-E229-4C26-9040-ED6A610EA6D2}" srcId="{55BDE558-84D2-4024-BF29-27D991D37AED}" destId="{C83CC8D9-A985-4E75-A5A3-1826253E805A}" srcOrd="0" destOrd="0" parTransId="{1D3A243B-46CE-4D8C-BD32-1FE497F2DAB0}" sibTransId="{94F62453-A753-4C67-942D-EDBA8DB11B32}"/>
    <dgm:cxn modelId="{CE38046F-63B8-440B-A72E-C26F037F752E}" type="presOf" srcId="{DB40AF8F-82B2-45A6-A866-747BC37C9B7B}" destId="{2FAFC3AF-484C-406C-96B4-203AA2F23F6E}" srcOrd="1" destOrd="0" presId="urn:microsoft.com/office/officeart/2005/8/layout/orgChart1"/>
    <dgm:cxn modelId="{1E1376D7-172D-446C-894B-C37674E6B0B1}" type="presOf" srcId="{C83CC8D9-A985-4E75-A5A3-1826253E805A}" destId="{BE5E811F-05C0-4254-90EE-02A7A2360012}" srcOrd="1" destOrd="0" presId="urn:microsoft.com/office/officeart/2005/8/layout/orgChart1"/>
    <dgm:cxn modelId="{DEA5EFC3-6970-4F3E-BEDB-E744CC451107}" srcId="{C83CC8D9-A985-4E75-A5A3-1826253E805A}" destId="{DB40AF8F-82B2-45A6-A866-747BC37C9B7B}" srcOrd="2" destOrd="0" parTransId="{380E5D67-A767-4B9D-9266-5568D0640F68}" sibTransId="{D5DFFD36-815A-4A9C-B2D2-DD79B8FCC307}"/>
    <dgm:cxn modelId="{DADB5282-07B5-482F-B899-0B3A32730218}" type="presOf" srcId="{1C9B3EB2-CEEE-4BF5-9401-3259F950F7CB}" destId="{FF93BDFC-139B-43C8-A38A-9C45AE01A929}" srcOrd="0" destOrd="0" presId="urn:microsoft.com/office/officeart/2005/8/layout/orgChart1"/>
    <dgm:cxn modelId="{B3E53F87-0407-45F1-A815-C3FF772B506E}" type="presOf" srcId="{DB40AF8F-82B2-45A6-A866-747BC37C9B7B}" destId="{E69B337C-5F60-4DFB-9477-D658CB144637}" srcOrd="0" destOrd="0" presId="urn:microsoft.com/office/officeart/2005/8/layout/orgChart1"/>
    <dgm:cxn modelId="{215FFF27-D55E-4FC0-AFA1-9E9E83A25D5B}" type="presOf" srcId="{B4CC5B9C-733A-4927-8D6D-4E0A606C743B}" destId="{32234118-C9BD-407F-838C-B78FFF4AC268}" srcOrd="0" destOrd="0" presId="urn:microsoft.com/office/officeart/2005/8/layout/orgChart1"/>
    <dgm:cxn modelId="{58061837-9F19-4603-921E-D5D21673082F}" type="presParOf" srcId="{BCF4C553-EE5C-4A18-9D6D-7EA9C3F204AC}" destId="{44D6EDF3-6911-4910-97FF-31DA89D90E2A}" srcOrd="0" destOrd="0" presId="urn:microsoft.com/office/officeart/2005/8/layout/orgChart1"/>
    <dgm:cxn modelId="{FE23E5C2-8170-40DD-8A67-8E376A7B3D56}" type="presParOf" srcId="{44D6EDF3-6911-4910-97FF-31DA89D90E2A}" destId="{C94E2B10-A6F3-44A4-994B-17A46A834955}" srcOrd="0" destOrd="0" presId="urn:microsoft.com/office/officeart/2005/8/layout/orgChart1"/>
    <dgm:cxn modelId="{BB0E1A27-2A9B-4EA4-ACA2-96AECD8E7BCB}" type="presParOf" srcId="{C94E2B10-A6F3-44A4-994B-17A46A834955}" destId="{EAB973D9-8193-4789-BB7E-8DE7F08AA649}" srcOrd="0" destOrd="0" presId="urn:microsoft.com/office/officeart/2005/8/layout/orgChart1"/>
    <dgm:cxn modelId="{BF3CA0EA-4EF0-4E21-870E-38FBCD932CF4}" type="presParOf" srcId="{C94E2B10-A6F3-44A4-994B-17A46A834955}" destId="{BE5E811F-05C0-4254-90EE-02A7A2360012}" srcOrd="1" destOrd="0" presId="urn:microsoft.com/office/officeart/2005/8/layout/orgChart1"/>
    <dgm:cxn modelId="{51F9657E-1A7A-4332-9BB5-BD904B06F327}" type="presParOf" srcId="{44D6EDF3-6911-4910-97FF-31DA89D90E2A}" destId="{73B798D2-E756-49C8-9999-DD9340338E65}" srcOrd="1" destOrd="0" presId="urn:microsoft.com/office/officeart/2005/8/layout/orgChart1"/>
    <dgm:cxn modelId="{23CC863B-0B77-4917-AACC-63A9F6774260}" type="presParOf" srcId="{73B798D2-E756-49C8-9999-DD9340338E65}" destId="{32234118-C9BD-407F-838C-B78FFF4AC268}" srcOrd="0" destOrd="0" presId="urn:microsoft.com/office/officeart/2005/8/layout/orgChart1"/>
    <dgm:cxn modelId="{94CA2286-E39C-43D0-9151-B99933E2B378}" type="presParOf" srcId="{73B798D2-E756-49C8-9999-DD9340338E65}" destId="{02B05993-00F4-43B7-9C7A-3C055EE6D9CC}" srcOrd="1" destOrd="0" presId="urn:microsoft.com/office/officeart/2005/8/layout/orgChart1"/>
    <dgm:cxn modelId="{B1FEC1D2-05AA-484A-A98A-D73EC855CED9}" type="presParOf" srcId="{02B05993-00F4-43B7-9C7A-3C055EE6D9CC}" destId="{D459DC4F-B3D8-4D3E-9749-502FD264594B}" srcOrd="0" destOrd="0" presId="urn:microsoft.com/office/officeart/2005/8/layout/orgChart1"/>
    <dgm:cxn modelId="{FE5548BC-3433-480F-A99C-987C904FE305}" type="presParOf" srcId="{D459DC4F-B3D8-4D3E-9749-502FD264594B}" destId="{5E5E23DA-63F3-4126-B07A-C1AE7AB8377E}" srcOrd="0" destOrd="0" presId="urn:microsoft.com/office/officeart/2005/8/layout/orgChart1"/>
    <dgm:cxn modelId="{C8F10D59-5EC1-476B-A910-6C81CD37788A}" type="presParOf" srcId="{D459DC4F-B3D8-4D3E-9749-502FD264594B}" destId="{7E15DEF3-9AD3-40E1-A5F7-ED359EBE6856}" srcOrd="1" destOrd="0" presId="urn:microsoft.com/office/officeart/2005/8/layout/orgChart1"/>
    <dgm:cxn modelId="{A3F36160-8139-4160-BDA4-24E8E2E609D4}" type="presParOf" srcId="{02B05993-00F4-43B7-9C7A-3C055EE6D9CC}" destId="{500F9D60-53B2-424A-B1C9-17247D30BE2D}" srcOrd="1" destOrd="0" presId="urn:microsoft.com/office/officeart/2005/8/layout/orgChart1"/>
    <dgm:cxn modelId="{54FF76D5-6130-4E4A-819F-57D480F1ADA7}" type="presParOf" srcId="{02B05993-00F4-43B7-9C7A-3C055EE6D9CC}" destId="{B0015038-C851-4B9F-BADB-D0A7662BD890}" srcOrd="2" destOrd="0" presId="urn:microsoft.com/office/officeart/2005/8/layout/orgChart1"/>
    <dgm:cxn modelId="{B62F633E-D032-4117-80B1-C0C7AC9348F8}" type="presParOf" srcId="{73B798D2-E756-49C8-9999-DD9340338E65}" destId="{6834D2E4-E976-4990-9697-98F5908310FE}" srcOrd="2" destOrd="0" presId="urn:microsoft.com/office/officeart/2005/8/layout/orgChart1"/>
    <dgm:cxn modelId="{FCA3B2FE-DC4B-4572-B19B-C773F3DBACE0}" type="presParOf" srcId="{73B798D2-E756-49C8-9999-DD9340338E65}" destId="{98EBA3B9-6B71-49FA-8E12-14403F7F6DCE}" srcOrd="3" destOrd="0" presId="urn:microsoft.com/office/officeart/2005/8/layout/orgChart1"/>
    <dgm:cxn modelId="{F8C2712F-B47C-4C87-8715-865547B77B43}" type="presParOf" srcId="{98EBA3B9-6B71-49FA-8E12-14403F7F6DCE}" destId="{64D15F2E-97BF-4171-84E6-A8CE058D9E5E}" srcOrd="0" destOrd="0" presId="urn:microsoft.com/office/officeart/2005/8/layout/orgChart1"/>
    <dgm:cxn modelId="{38CCBBFE-990F-4C50-B67E-30C9A3CEC8FC}" type="presParOf" srcId="{64D15F2E-97BF-4171-84E6-A8CE058D9E5E}" destId="{FF93BDFC-139B-43C8-A38A-9C45AE01A929}" srcOrd="0" destOrd="0" presId="urn:microsoft.com/office/officeart/2005/8/layout/orgChart1"/>
    <dgm:cxn modelId="{819D856E-A035-4224-8D92-DA4E3CE88EDA}" type="presParOf" srcId="{64D15F2E-97BF-4171-84E6-A8CE058D9E5E}" destId="{CB235BFF-DD8E-424E-B061-EE17DEAB2282}" srcOrd="1" destOrd="0" presId="urn:microsoft.com/office/officeart/2005/8/layout/orgChart1"/>
    <dgm:cxn modelId="{BD934B71-EA37-454B-B8EF-3B4366BB66FF}" type="presParOf" srcId="{98EBA3B9-6B71-49FA-8E12-14403F7F6DCE}" destId="{76136F80-2949-426E-950F-DE97962EFDDA}" srcOrd="1" destOrd="0" presId="urn:microsoft.com/office/officeart/2005/8/layout/orgChart1"/>
    <dgm:cxn modelId="{B6A9B163-D215-4870-8B59-876DFCF3285C}" type="presParOf" srcId="{98EBA3B9-6B71-49FA-8E12-14403F7F6DCE}" destId="{0B59809C-BA37-44A6-9396-1678A7144D52}" srcOrd="2" destOrd="0" presId="urn:microsoft.com/office/officeart/2005/8/layout/orgChart1"/>
    <dgm:cxn modelId="{85074A09-1E3A-44C3-97BC-65894B9C1682}" type="presParOf" srcId="{73B798D2-E756-49C8-9999-DD9340338E65}" destId="{F0919939-68D0-4D3C-9A9B-DF97D3DF3ECD}" srcOrd="4" destOrd="0" presId="urn:microsoft.com/office/officeart/2005/8/layout/orgChart1"/>
    <dgm:cxn modelId="{AD15C862-84CC-4748-A531-DF99498FA3DB}" type="presParOf" srcId="{73B798D2-E756-49C8-9999-DD9340338E65}" destId="{4B915D05-EBA5-4CE6-ABCF-DBDC49C4DFA0}" srcOrd="5" destOrd="0" presId="urn:microsoft.com/office/officeart/2005/8/layout/orgChart1"/>
    <dgm:cxn modelId="{7413C6C0-F431-4909-A3F9-D62665D52808}" type="presParOf" srcId="{4B915D05-EBA5-4CE6-ABCF-DBDC49C4DFA0}" destId="{170463CA-9773-4D55-81CF-E992C4FC9F3A}" srcOrd="0" destOrd="0" presId="urn:microsoft.com/office/officeart/2005/8/layout/orgChart1"/>
    <dgm:cxn modelId="{EADB87AF-CE4F-434D-A664-9128A6918D54}" type="presParOf" srcId="{170463CA-9773-4D55-81CF-E992C4FC9F3A}" destId="{E69B337C-5F60-4DFB-9477-D658CB144637}" srcOrd="0" destOrd="0" presId="urn:microsoft.com/office/officeart/2005/8/layout/orgChart1"/>
    <dgm:cxn modelId="{8EBDBBC2-6A0E-4667-A8C2-4BC257312A90}" type="presParOf" srcId="{170463CA-9773-4D55-81CF-E992C4FC9F3A}" destId="{2FAFC3AF-484C-406C-96B4-203AA2F23F6E}" srcOrd="1" destOrd="0" presId="urn:microsoft.com/office/officeart/2005/8/layout/orgChart1"/>
    <dgm:cxn modelId="{165F0F9C-BA6D-46C0-813D-2D18A90ECC53}" type="presParOf" srcId="{4B915D05-EBA5-4CE6-ABCF-DBDC49C4DFA0}" destId="{D143FA50-272D-4354-84D0-F42731F00A8F}" srcOrd="1" destOrd="0" presId="urn:microsoft.com/office/officeart/2005/8/layout/orgChart1"/>
    <dgm:cxn modelId="{8463924F-F55F-4863-932F-6686DDEDCFF2}" type="presParOf" srcId="{4B915D05-EBA5-4CE6-ABCF-DBDC49C4DFA0}" destId="{C03F19D6-9CAE-4ECD-B89F-B4CA7D09A08D}" srcOrd="2" destOrd="0" presId="urn:microsoft.com/office/officeart/2005/8/layout/orgChart1"/>
    <dgm:cxn modelId="{FC054398-ED60-4451-A573-0DC37F5070F9}" type="presParOf" srcId="{44D6EDF3-6911-4910-97FF-31DA89D90E2A}" destId="{B6E88A9F-501B-4203-B39C-00AD74D297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CAD28B-1027-40F7-960D-C0E180AE825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6F1978-2508-4EF7-A300-5429B401D3B2}">
      <dgm:prSet phldrT="[Текст]" custT="1"/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Подали всего одну заявку, отвечающую </a:t>
          </a:r>
          <a:r>
            <a:rPr lang="ru-RU" sz="1400" b="1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требованиям</a:t>
          </a:r>
        </a:p>
      </dgm:t>
    </dgm:pt>
    <dgm:pt modelId="{C3607F0F-6300-4C62-91C8-75E51E3FE0BF}" type="parTrans" cxnId="{69A66E18-DA47-4E4F-B619-B0653F157C2D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E803A9-DBFF-4D4F-8BAC-44AE97F7268E}" type="sibTrans" cxnId="{69A66E18-DA47-4E4F-B619-B0653F157C2D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A81FFD-FADB-4A5C-BC40-78B25EB84322}">
      <dgm:prSet phldrT="[Текст]" custT="1"/>
      <dgm:spPr>
        <a:solidFill>
          <a:schemeClr val="bg1">
            <a:alpha val="90000"/>
          </a:schemeClr>
        </a:solidFill>
        <a:ln>
          <a:noFill/>
        </a:ln>
      </dgm:spPr>
      <dgm:t>
        <a:bodyPr/>
        <a:lstStyle/>
        <a:p>
          <a:pPr algn="ctr"/>
          <a:r>
            <a:rPr lang="ru-RU" sz="1200" b="1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Оператор </a:t>
          </a:r>
          <a:r>
            <a:rPr lang="ru-RU" sz="1200" b="1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ЭТП:</a:t>
          </a:r>
          <a:endParaRPr lang="ru-RU" sz="1200" b="1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направляет заказчику обе части заявки и предложение о цене контракта, информацию и документы  участника, предусмотренные частью 11 статьи 24.1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Закона № 44-ФЗ </a:t>
          </a:r>
          <a:endParaRPr lang="ru-RU" sz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уведомляет участника, что конкурс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не состоялся</a:t>
          </a:r>
          <a:endParaRPr lang="ru-RU" sz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9EF5F6CA-3438-4E6F-8C8F-DDED2BE0D4DD}" type="parTrans" cxnId="{4054BC91-16BE-41E6-9C4E-06C390FF94E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93E288-212C-484E-AA65-2BFC68E44F1B}" type="sibTrans" cxnId="{4054BC91-16BE-41E6-9C4E-06C390FF94E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08F2C0-023A-45F6-A463-260B25F1D002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b="1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После рассмотрения </a:t>
          </a:r>
          <a:r>
            <a:rPr lang="ru-RU" sz="1400" b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первых частей </a:t>
          </a:r>
          <a:r>
            <a:rPr lang="ru-RU" sz="1400" b="1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допустили </a:t>
          </a:r>
          <a:r>
            <a:rPr lang="ru-RU" sz="1400" b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одного </a:t>
          </a:r>
          <a:r>
            <a:rPr lang="ru-RU" sz="1400" b="1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участника </a:t>
          </a:r>
        </a:p>
      </dgm:t>
    </dgm:pt>
    <dgm:pt modelId="{7ED03D0F-2622-4129-A294-3F127FE42358}" type="parTrans" cxnId="{E8E3E46A-8578-4653-8956-737C243A5CF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CD8BF7-850E-487F-A5D7-49DCCA130F6F}" type="sibTrans" cxnId="{E8E3E46A-8578-4653-8956-737C243A5CF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6E9868-BABF-4DD0-9B3B-30A1087FDC7D}">
      <dgm:prSet phldrT="[Текст]" custT="1"/>
      <dgm:spPr>
        <a:noFill/>
        <a:ln>
          <a:noFill/>
        </a:ln>
      </dgm:spPr>
      <dgm:t>
        <a:bodyPr/>
        <a:lstStyle/>
        <a:p>
          <a:pPr algn="ctr"/>
          <a:r>
            <a:rPr lang="ru-RU" sz="1200" b="1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Оператор ЭТП:</a:t>
          </a:r>
        </a:p>
        <a:p>
          <a:pPr algn="ctr"/>
          <a:r>
            <a:rPr lang="ru-RU" sz="12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2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направляет заказчику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вторую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часть заявки, а также информацию и документы, предусмотренные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частью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11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статьи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24.1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Закона № 44-ФЗ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;</a:t>
          </a: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уведомляет участника, что конкурс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не состоялся</a:t>
          </a:r>
          <a:endParaRPr lang="ru-RU" sz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AF1EA944-5787-4DDB-B038-A55D78482F74}" type="parTrans" cxnId="{6C83D5AA-50B0-408A-9974-1984258C7F42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012580-5B92-47F3-9F68-D7A68E82A18C}" type="sibTrans" cxnId="{6C83D5AA-50B0-408A-9974-1984258C7F42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F797D8-E079-4FE5-842A-6EB3C3B478B0}">
      <dgm:prSet phldrT="[Текст]" custT="1"/>
      <dgm:spPr>
        <a:solidFill>
          <a:schemeClr val="bg1">
            <a:alpha val="90000"/>
          </a:schemeClr>
        </a:solidFill>
        <a:ln>
          <a:noFill/>
        </a:ln>
      </dgm:spPr>
      <dgm:t>
        <a:bodyPr/>
        <a:lstStyle/>
        <a:p>
          <a:pPr algn="ctr"/>
          <a:r>
            <a:rPr lang="ru-RU" sz="1200" b="1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Комиссия:</a:t>
          </a:r>
          <a:endParaRPr lang="ru-RU" sz="1200" b="1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рассматривает заявку;</a:t>
          </a:r>
        </a:p>
        <a:p>
          <a:pPr algn="l"/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–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направляет оператору ЭТП протокол рассмотрения единственной заявки</a:t>
          </a:r>
        </a:p>
      </dgm:t>
    </dgm:pt>
    <dgm:pt modelId="{BCD482C0-418F-41E8-904D-3D3433425A2E}" type="parTrans" cxnId="{DEBE53CC-0D89-4E13-9E8D-8FAB5017EDD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B76729-06D3-4863-9860-04AFEC7C90FE}" type="sibTrans" cxnId="{DEBE53CC-0D89-4E13-9E8D-8FAB5017EDD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86595D-CBA2-4C9B-A50C-45BC3B737051}">
      <dgm:prSet phldrT="[Текст]" custT="1"/>
      <dgm:spPr>
        <a:solidFill>
          <a:schemeClr val="bg1">
            <a:alpha val="90000"/>
          </a:schemeClr>
        </a:solidFill>
        <a:ln>
          <a:noFill/>
        </a:ln>
      </dgm:spPr>
      <dgm:t>
        <a:bodyPr/>
        <a:lstStyle/>
        <a:p>
          <a:r>
            <a:rPr lang="ru-RU" sz="1200" b="1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Заказчик:</a:t>
          </a:r>
        </a:p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заключает контракт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по пункту </a:t>
          </a:r>
          <a:r>
            <a: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25.1 части 1 статьи </a:t>
          </a:r>
          <a:r>
            <a: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93 Закона № 44-ФЗ </a:t>
          </a:r>
          <a:endParaRPr lang="ru-RU" sz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4866A09E-0F5F-41CC-A2FC-0FB3B56632D6}" type="parTrans" cxnId="{D8B1A280-5D18-412E-BEB9-605970F03BFC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61A25-F64F-41DD-9E2F-D1F5C0846370}" type="sibTrans" cxnId="{D8B1A280-5D18-412E-BEB9-605970F03BFC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583485-0852-4414-89B0-D5437BB11435}" type="pres">
      <dgm:prSet presAssocID="{F4CAD28B-1027-40F7-960D-C0E180AE8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D2B700-1233-43C7-B4A9-FBBB390B11B1}" type="pres">
      <dgm:prSet presAssocID="{186F1978-2508-4EF7-A300-5429B401D3B2}" presName="vertFlow" presStyleCnt="0"/>
      <dgm:spPr/>
    </dgm:pt>
    <dgm:pt modelId="{81CAD89A-0B99-4F0D-91CE-7E8518BDC8AA}" type="pres">
      <dgm:prSet presAssocID="{186F1978-2508-4EF7-A300-5429B401D3B2}" presName="header" presStyleLbl="node1" presStyleIdx="0" presStyleCnt="2" custScaleX="156132" custScaleY="77449"/>
      <dgm:spPr/>
      <dgm:t>
        <a:bodyPr/>
        <a:lstStyle/>
        <a:p>
          <a:endParaRPr lang="ru-RU"/>
        </a:p>
      </dgm:t>
    </dgm:pt>
    <dgm:pt modelId="{BF1AA003-B15E-46EA-9362-ABE8E5DED3FC}" type="pres">
      <dgm:prSet presAssocID="{9EF5F6CA-3438-4E6F-8C8F-DDED2BE0D4DD}" presName="parTrans" presStyleLbl="sibTrans2D1" presStyleIdx="0" presStyleCnt="4"/>
      <dgm:spPr/>
      <dgm:t>
        <a:bodyPr/>
        <a:lstStyle/>
        <a:p>
          <a:endParaRPr lang="ru-RU"/>
        </a:p>
      </dgm:t>
    </dgm:pt>
    <dgm:pt modelId="{DBF6CD41-5CFF-4EB4-BCA7-F8609484BEC8}" type="pres">
      <dgm:prSet presAssocID="{85A81FFD-FADB-4A5C-BC40-78B25EB84322}" presName="child" presStyleLbl="alignAccFollowNode1" presStyleIdx="0" presStyleCnt="4" custScaleX="153537" custScaleY="1767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4C97E-DF04-41B2-9FD4-9D237A12666A}" type="pres">
      <dgm:prSet presAssocID="{4893E288-212C-484E-AA65-2BFC68E44F1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ECD3200-5FEA-4013-935F-22C928930567}" type="pres">
      <dgm:prSet presAssocID="{38F797D8-E079-4FE5-842A-6EB3C3B478B0}" presName="child" presStyleLbl="alignAccFollowNode1" presStyleIdx="1" presStyleCnt="4" custScaleX="153537" custScaleY="1423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5CA06-4382-4231-905D-001DB1753873}" type="pres">
      <dgm:prSet presAssocID="{E7B76729-06D3-4863-9860-04AFEC7C90F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A0E835F-4E64-493A-B8EE-729586F8A1CC}" type="pres">
      <dgm:prSet presAssocID="{1686595D-CBA2-4C9B-A50C-45BC3B737051}" presName="child" presStyleLbl="alignAccFollowNode1" presStyleIdx="2" presStyleCnt="4" custScaleX="153537" custScaleY="86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BF9E8-92DF-4EA3-8BFF-B201E4A24DB5}" type="pres">
      <dgm:prSet presAssocID="{186F1978-2508-4EF7-A300-5429B401D3B2}" presName="hSp" presStyleCnt="0"/>
      <dgm:spPr/>
    </dgm:pt>
    <dgm:pt modelId="{0E042CD8-F416-486C-96FD-05DB84B271C7}" type="pres">
      <dgm:prSet presAssocID="{3008F2C0-023A-45F6-A463-260B25F1D002}" presName="vertFlow" presStyleCnt="0"/>
      <dgm:spPr/>
    </dgm:pt>
    <dgm:pt modelId="{4E81AA0A-C8DA-4E5F-9034-42C09A8C80F5}" type="pres">
      <dgm:prSet presAssocID="{3008F2C0-023A-45F6-A463-260B25F1D002}" presName="header" presStyleLbl="node1" presStyleIdx="1" presStyleCnt="2" custScaleX="128727" custScaleY="74584" custLinFactNeighborX="1807" custLinFactNeighborY="-212"/>
      <dgm:spPr/>
      <dgm:t>
        <a:bodyPr/>
        <a:lstStyle/>
        <a:p>
          <a:endParaRPr lang="ru-RU"/>
        </a:p>
      </dgm:t>
    </dgm:pt>
    <dgm:pt modelId="{1304DFB1-15CF-48C3-B399-190F59FF19DB}" type="pres">
      <dgm:prSet presAssocID="{AF1EA944-5787-4DDB-B038-A55D78482F74}" presName="parTrans" presStyleLbl="sibTrans2D1" presStyleIdx="3" presStyleCnt="4" custScaleX="379642" custScaleY="173461" custLinFactY="50023" custLinFactNeighborX="46796" custLinFactNeighborY="100000"/>
      <dgm:spPr/>
      <dgm:t>
        <a:bodyPr/>
        <a:lstStyle/>
        <a:p>
          <a:endParaRPr lang="ru-RU"/>
        </a:p>
      </dgm:t>
    </dgm:pt>
    <dgm:pt modelId="{08962D72-43EC-47C3-A2FA-F02F6C7A7ED8}" type="pres">
      <dgm:prSet presAssocID="{626E9868-BABF-4DD0-9B3B-30A1087FDC7D}" presName="child" presStyleLbl="alignAccFollowNode1" presStyleIdx="3" presStyleCnt="4" custScaleX="128729" custScaleY="356183" custLinFactNeighborX="1806" custLinFactNeighborY="-62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208D28-8913-4632-99CD-F33A3A19BEAB}" type="presOf" srcId="{4893E288-212C-484E-AA65-2BFC68E44F1B}" destId="{1BD4C97E-DF04-41B2-9FD4-9D237A12666A}" srcOrd="0" destOrd="0" presId="urn:microsoft.com/office/officeart/2005/8/layout/lProcess1"/>
    <dgm:cxn modelId="{E8E3E46A-8578-4653-8956-737C243A5CF1}" srcId="{F4CAD28B-1027-40F7-960D-C0E180AE8257}" destId="{3008F2C0-023A-45F6-A463-260B25F1D002}" srcOrd="1" destOrd="0" parTransId="{7ED03D0F-2622-4129-A294-3F127FE42358}" sibTransId="{0FCD8BF7-850E-487F-A5D7-49DCCA130F6F}"/>
    <dgm:cxn modelId="{D36FA5CA-3A5D-45F2-B8EF-20CF970A2573}" type="presOf" srcId="{F4CAD28B-1027-40F7-960D-C0E180AE8257}" destId="{14583485-0852-4414-89B0-D5437BB11435}" srcOrd="0" destOrd="0" presId="urn:microsoft.com/office/officeart/2005/8/layout/lProcess1"/>
    <dgm:cxn modelId="{69A66E18-DA47-4E4F-B619-B0653F157C2D}" srcId="{F4CAD28B-1027-40F7-960D-C0E180AE8257}" destId="{186F1978-2508-4EF7-A300-5429B401D3B2}" srcOrd="0" destOrd="0" parTransId="{C3607F0F-6300-4C62-91C8-75E51E3FE0BF}" sibTransId="{4DE803A9-DBFF-4D4F-8BAC-44AE97F7268E}"/>
    <dgm:cxn modelId="{F4F58798-DF01-4525-B8DB-6C2B9D777EF7}" type="presOf" srcId="{626E9868-BABF-4DD0-9B3B-30A1087FDC7D}" destId="{08962D72-43EC-47C3-A2FA-F02F6C7A7ED8}" srcOrd="0" destOrd="0" presId="urn:microsoft.com/office/officeart/2005/8/layout/lProcess1"/>
    <dgm:cxn modelId="{75431F4E-856A-4088-8F74-AD85F2C590A5}" type="presOf" srcId="{9EF5F6CA-3438-4E6F-8C8F-DDED2BE0D4DD}" destId="{BF1AA003-B15E-46EA-9362-ABE8E5DED3FC}" srcOrd="0" destOrd="0" presId="urn:microsoft.com/office/officeart/2005/8/layout/lProcess1"/>
    <dgm:cxn modelId="{96469D76-C29F-4DAB-BC15-18637D3EC455}" type="presOf" srcId="{AF1EA944-5787-4DDB-B038-A55D78482F74}" destId="{1304DFB1-15CF-48C3-B399-190F59FF19DB}" srcOrd="0" destOrd="0" presId="urn:microsoft.com/office/officeart/2005/8/layout/lProcess1"/>
    <dgm:cxn modelId="{D8B1A280-5D18-412E-BEB9-605970F03BFC}" srcId="{186F1978-2508-4EF7-A300-5429B401D3B2}" destId="{1686595D-CBA2-4C9B-A50C-45BC3B737051}" srcOrd="2" destOrd="0" parTransId="{4866A09E-0F5F-41CC-A2FC-0FB3B56632D6}" sibTransId="{B8F61A25-F64F-41DD-9E2F-D1F5C0846370}"/>
    <dgm:cxn modelId="{C5E8CB36-256D-4001-A500-A57DA127FCE4}" type="presOf" srcId="{38F797D8-E079-4FE5-842A-6EB3C3B478B0}" destId="{AECD3200-5FEA-4013-935F-22C928930567}" srcOrd="0" destOrd="0" presId="urn:microsoft.com/office/officeart/2005/8/layout/lProcess1"/>
    <dgm:cxn modelId="{F7DA77D4-5B64-4769-81C1-E2F606C68241}" type="presOf" srcId="{1686595D-CBA2-4C9B-A50C-45BC3B737051}" destId="{EA0E835F-4E64-493A-B8EE-729586F8A1CC}" srcOrd="0" destOrd="0" presId="urn:microsoft.com/office/officeart/2005/8/layout/lProcess1"/>
    <dgm:cxn modelId="{DEBE53CC-0D89-4E13-9E8D-8FAB5017EDD1}" srcId="{186F1978-2508-4EF7-A300-5429B401D3B2}" destId="{38F797D8-E079-4FE5-842A-6EB3C3B478B0}" srcOrd="1" destOrd="0" parTransId="{BCD482C0-418F-41E8-904D-3D3433425A2E}" sibTransId="{E7B76729-06D3-4863-9860-04AFEC7C90FE}"/>
    <dgm:cxn modelId="{C3EDC2C0-AB4A-496A-A20F-2422161280F4}" type="presOf" srcId="{3008F2C0-023A-45F6-A463-260B25F1D002}" destId="{4E81AA0A-C8DA-4E5F-9034-42C09A8C80F5}" srcOrd="0" destOrd="0" presId="urn:microsoft.com/office/officeart/2005/8/layout/lProcess1"/>
    <dgm:cxn modelId="{6C83D5AA-50B0-408A-9974-1984258C7F42}" srcId="{3008F2C0-023A-45F6-A463-260B25F1D002}" destId="{626E9868-BABF-4DD0-9B3B-30A1087FDC7D}" srcOrd="0" destOrd="0" parTransId="{AF1EA944-5787-4DDB-B038-A55D78482F74}" sibTransId="{9E012580-5B92-47F3-9F68-D7A68E82A18C}"/>
    <dgm:cxn modelId="{D6F9397E-824B-49D7-A595-3A5563ECEC24}" type="presOf" srcId="{85A81FFD-FADB-4A5C-BC40-78B25EB84322}" destId="{DBF6CD41-5CFF-4EB4-BCA7-F8609484BEC8}" srcOrd="0" destOrd="0" presId="urn:microsoft.com/office/officeart/2005/8/layout/lProcess1"/>
    <dgm:cxn modelId="{52196133-BE28-49AB-A527-4F740E43B750}" type="presOf" srcId="{E7B76729-06D3-4863-9860-04AFEC7C90FE}" destId="{D765CA06-4382-4231-905D-001DB1753873}" srcOrd="0" destOrd="0" presId="urn:microsoft.com/office/officeart/2005/8/layout/lProcess1"/>
    <dgm:cxn modelId="{4054BC91-16BE-41E6-9C4E-06C390FF94E0}" srcId="{186F1978-2508-4EF7-A300-5429B401D3B2}" destId="{85A81FFD-FADB-4A5C-BC40-78B25EB84322}" srcOrd="0" destOrd="0" parTransId="{9EF5F6CA-3438-4E6F-8C8F-DDED2BE0D4DD}" sibTransId="{4893E288-212C-484E-AA65-2BFC68E44F1B}"/>
    <dgm:cxn modelId="{1EB653BB-BD11-437B-837E-8BFA0C88ACFD}" type="presOf" srcId="{186F1978-2508-4EF7-A300-5429B401D3B2}" destId="{81CAD89A-0B99-4F0D-91CE-7E8518BDC8AA}" srcOrd="0" destOrd="0" presId="urn:microsoft.com/office/officeart/2005/8/layout/lProcess1"/>
    <dgm:cxn modelId="{35BF11B9-A913-40B7-A923-23F7B62EBB64}" type="presParOf" srcId="{14583485-0852-4414-89B0-D5437BB11435}" destId="{10D2B700-1233-43C7-B4A9-FBBB390B11B1}" srcOrd="0" destOrd="0" presId="urn:microsoft.com/office/officeart/2005/8/layout/lProcess1"/>
    <dgm:cxn modelId="{6B847527-0939-40E7-8907-230578527F95}" type="presParOf" srcId="{10D2B700-1233-43C7-B4A9-FBBB390B11B1}" destId="{81CAD89A-0B99-4F0D-91CE-7E8518BDC8AA}" srcOrd="0" destOrd="0" presId="urn:microsoft.com/office/officeart/2005/8/layout/lProcess1"/>
    <dgm:cxn modelId="{0A01ABBD-558A-4A40-A9A6-09DDB2133B21}" type="presParOf" srcId="{10D2B700-1233-43C7-B4A9-FBBB390B11B1}" destId="{BF1AA003-B15E-46EA-9362-ABE8E5DED3FC}" srcOrd="1" destOrd="0" presId="urn:microsoft.com/office/officeart/2005/8/layout/lProcess1"/>
    <dgm:cxn modelId="{FD1583D2-06D7-44D0-932F-09B07FEFADA4}" type="presParOf" srcId="{10D2B700-1233-43C7-B4A9-FBBB390B11B1}" destId="{DBF6CD41-5CFF-4EB4-BCA7-F8609484BEC8}" srcOrd="2" destOrd="0" presId="urn:microsoft.com/office/officeart/2005/8/layout/lProcess1"/>
    <dgm:cxn modelId="{7AB1F967-465C-4047-8BB9-FE0175695239}" type="presParOf" srcId="{10D2B700-1233-43C7-B4A9-FBBB390B11B1}" destId="{1BD4C97E-DF04-41B2-9FD4-9D237A12666A}" srcOrd="3" destOrd="0" presId="urn:microsoft.com/office/officeart/2005/8/layout/lProcess1"/>
    <dgm:cxn modelId="{55C9AAEA-44A2-4CD8-B3BC-BB2D76060894}" type="presParOf" srcId="{10D2B700-1233-43C7-B4A9-FBBB390B11B1}" destId="{AECD3200-5FEA-4013-935F-22C928930567}" srcOrd="4" destOrd="0" presId="urn:microsoft.com/office/officeart/2005/8/layout/lProcess1"/>
    <dgm:cxn modelId="{3DA229A7-5D29-4608-8C8A-2C1369BAF975}" type="presParOf" srcId="{10D2B700-1233-43C7-B4A9-FBBB390B11B1}" destId="{D765CA06-4382-4231-905D-001DB1753873}" srcOrd="5" destOrd="0" presId="urn:microsoft.com/office/officeart/2005/8/layout/lProcess1"/>
    <dgm:cxn modelId="{95D607E5-A0D0-43BA-AD59-F073211E37CB}" type="presParOf" srcId="{10D2B700-1233-43C7-B4A9-FBBB390B11B1}" destId="{EA0E835F-4E64-493A-B8EE-729586F8A1CC}" srcOrd="6" destOrd="0" presId="urn:microsoft.com/office/officeart/2005/8/layout/lProcess1"/>
    <dgm:cxn modelId="{F7B41C3E-A272-4DD1-BD1B-CD1BD57253C6}" type="presParOf" srcId="{14583485-0852-4414-89B0-D5437BB11435}" destId="{2A6BF9E8-92DF-4EA3-8BFF-B201E4A24DB5}" srcOrd="1" destOrd="0" presId="urn:microsoft.com/office/officeart/2005/8/layout/lProcess1"/>
    <dgm:cxn modelId="{46D87376-8E6E-4C27-B857-57AE32F590E1}" type="presParOf" srcId="{14583485-0852-4414-89B0-D5437BB11435}" destId="{0E042CD8-F416-486C-96FD-05DB84B271C7}" srcOrd="2" destOrd="0" presId="urn:microsoft.com/office/officeart/2005/8/layout/lProcess1"/>
    <dgm:cxn modelId="{3115935A-0B8D-4BF5-93D5-9FFD246BE0CC}" type="presParOf" srcId="{0E042CD8-F416-486C-96FD-05DB84B271C7}" destId="{4E81AA0A-C8DA-4E5F-9034-42C09A8C80F5}" srcOrd="0" destOrd="0" presId="urn:microsoft.com/office/officeart/2005/8/layout/lProcess1"/>
    <dgm:cxn modelId="{4DD3D391-1633-4AC5-B615-AFAFFD40C3B8}" type="presParOf" srcId="{0E042CD8-F416-486C-96FD-05DB84B271C7}" destId="{1304DFB1-15CF-48C3-B399-190F59FF19DB}" srcOrd="1" destOrd="0" presId="urn:microsoft.com/office/officeart/2005/8/layout/lProcess1"/>
    <dgm:cxn modelId="{38249D31-8C97-494D-AF79-FF217F8A45F5}" type="presParOf" srcId="{0E042CD8-F416-486C-96FD-05DB84B271C7}" destId="{08962D72-43EC-47C3-A2FA-F02F6C7A7ED8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C1B754-BA2A-4CA2-A3DB-03FBDBB1FA7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87B9553-B741-42D1-8B64-9A6119EE0D91}">
      <dgm:prSet phldrT="[Текст]" custT="1"/>
      <dgm:spPr>
        <a:ln w="9525"/>
      </dgm:spPr>
      <dgm:t>
        <a:bodyPr/>
        <a:lstStyle/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Когда применяют</a:t>
          </a:r>
          <a:endParaRPr lang="ru-RU" sz="16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224DAFFB-2C3A-4413-84B9-54FD215EAA4A}" type="parTrans" cxnId="{340F0106-411B-46D9-8E41-0A97F44CF287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FF3F79-C156-4E77-9095-83AD47C51662}" type="sibTrans" cxnId="{340F0106-411B-46D9-8E41-0A97F44CF287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328E74-7030-4315-A21A-6363EA3415B5}">
      <dgm:prSet phldrT="[Текст]" custT="1"/>
      <dgm:spPr>
        <a:ln w="9525"/>
      </dgm:spPr>
      <dgm:t>
        <a:bodyPr/>
        <a:lstStyle/>
        <a:p>
          <a:pPr algn="l"/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НМЦК </a:t>
          </a:r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не более 500 тысяч рублей</a:t>
          </a:r>
        </a:p>
      </dgm:t>
    </dgm:pt>
    <dgm:pt modelId="{A2C2D964-AF99-4136-B509-24BE8A5BAEC7}" type="parTrans" cxnId="{B320494F-ED1A-432A-8C58-8694418F556F}">
      <dgm:prSet/>
      <dgm:spPr>
        <a:ln w="9525"/>
      </dgm:spPr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B0049-9808-4374-A8E9-932E9EAA8A8B}" type="sibTrans" cxnId="{B320494F-ED1A-432A-8C58-8694418F556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556FAB-C8FE-4137-8F4C-3141D3E973BD}">
      <dgm:prSet phldrT="[Текст]" custT="1"/>
      <dgm:spPr>
        <a:ln w="9525"/>
      </dgm:spPr>
      <dgm:t>
        <a:bodyPr/>
        <a:lstStyle/>
        <a:p>
          <a:pPr algn="l"/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Объем </a:t>
          </a:r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закупок за </a:t>
          </a:r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год не </a:t>
          </a:r>
          <a:r>
            <a:rPr lang="ru-RU" sz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более 10% </a:t>
          </a:r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СГОЗ и 100 </a:t>
          </a:r>
          <a:r>
            <a:rPr lang="ru-RU" sz="1200" dirty="0" err="1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млн</a:t>
          </a:r>
          <a:r>
            <a: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 руб.</a:t>
          </a:r>
          <a:endParaRPr lang="ru-RU" sz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gm:t>
    </dgm:pt>
    <dgm:pt modelId="{F8B1AEDD-7CCC-42B1-9A84-B0E1620E31FD}" type="parTrans" cxnId="{428765B6-E590-4F10-860C-D0028FF7EEB8}">
      <dgm:prSet/>
      <dgm:spPr>
        <a:ln w="9525"/>
      </dgm:spPr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775FA8-29DF-4758-925D-1DB155739FD4}" type="sibTrans" cxnId="{428765B6-E590-4F10-860C-D0028FF7EEB8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B60D81-EB60-464C-9D5B-94793E6C81C8}" type="pres">
      <dgm:prSet presAssocID="{58C1B754-BA2A-4CA2-A3DB-03FBDBB1FA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55C4DB0-3BCC-480E-A0CF-68B11D2F7393}" type="pres">
      <dgm:prSet presAssocID="{687B9553-B741-42D1-8B64-9A6119EE0D91}" presName="hierRoot1" presStyleCnt="0">
        <dgm:presLayoutVars>
          <dgm:hierBranch val="init"/>
        </dgm:presLayoutVars>
      </dgm:prSet>
      <dgm:spPr/>
    </dgm:pt>
    <dgm:pt modelId="{559DF5D5-686C-4971-844C-8A3A5B5D8F8C}" type="pres">
      <dgm:prSet presAssocID="{687B9553-B741-42D1-8B64-9A6119EE0D91}" presName="rootComposite1" presStyleCnt="0"/>
      <dgm:spPr/>
    </dgm:pt>
    <dgm:pt modelId="{4FF3F4E9-6CEF-4FAB-80D4-0E201C716402}" type="pres">
      <dgm:prSet presAssocID="{687B9553-B741-42D1-8B64-9A6119EE0D91}" presName="rootText1" presStyleLbl="node0" presStyleIdx="0" presStyleCnt="1" custLinFactNeighborX="-28605" custLinFactNeighborY="81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A91FC0-9F7A-41F2-8D95-A48C352F2BC4}" type="pres">
      <dgm:prSet presAssocID="{687B9553-B741-42D1-8B64-9A6119EE0D9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37CAE34-28B7-437F-964A-651C69B6A461}" type="pres">
      <dgm:prSet presAssocID="{687B9553-B741-42D1-8B64-9A6119EE0D91}" presName="hierChild2" presStyleCnt="0"/>
      <dgm:spPr/>
    </dgm:pt>
    <dgm:pt modelId="{FB244D60-F46B-41C1-9C99-49646A003671}" type="pres">
      <dgm:prSet presAssocID="{A2C2D964-AF99-4136-B509-24BE8A5BAEC7}" presName="Name64" presStyleLbl="parChTrans1D2" presStyleIdx="0" presStyleCnt="2"/>
      <dgm:spPr/>
      <dgm:t>
        <a:bodyPr/>
        <a:lstStyle/>
        <a:p>
          <a:endParaRPr lang="ru-RU"/>
        </a:p>
      </dgm:t>
    </dgm:pt>
    <dgm:pt modelId="{B3A094FE-8FB6-4FFA-829E-4C16D8E0309D}" type="pres">
      <dgm:prSet presAssocID="{60328E74-7030-4315-A21A-6363EA3415B5}" presName="hierRoot2" presStyleCnt="0">
        <dgm:presLayoutVars>
          <dgm:hierBranch val="init"/>
        </dgm:presLayoutVars>
      </dgm:prSet>
      <dgm:spPr/>
    </dgm:pt>
    <dgm:pt modelId="{B651DCDD-8327-4A10-BCF9-D1C3E3172EDD}" type="pres">
      <dgm:prSet presAssocID="{60328E74-7030-4315-A21A-6363EA3415B5}" presName="rootComposite" presStyleCnt="0"/>
      <dgm:spPr/>
    </dgm:pt>
    <dgm:pt modelId="{D6008C35-DC54-4E91-9CBD-D77FECA9C134}" type="pres">
      <dgm:prSet presAssocID="{60328E74-7030-4315-A21A-6363EA3415B5}" presName="rootText" presStyleLbl="node2" presStyleIdx="0" presStyleCnt="2" custScaleX="203695" custScaleY="571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0334E0-8191-4A85-9663-53FDB437B4DC}" type="pres">
      <dgm:prSet presAssocID="{60328E74-7030-4315-A21A-6363EA3415B5}" presName="rootConnector" presStyleLbl="node2" presStyleIdx="0" presStyleCnt="2"/>
      <dgm:spPr/>
      <dgm:t>
        <a:bodyPr/>
        <a:lstStyle/>
        <a:p>
          <a:endParaRPr lang="ru-RU"/>
        </a:p>
      </dgm:t>
    </dgm:pt>
    <dgm:pt modelId="{573DC098-65B0-441C-BDD7-98A1FC854D94}" type="pres">
      <dgm:prSet presAssocID="{60328E74-7030-4315-A21A-6363EA3415B5}" presName="hierChild4" presStyleCnt="0"/>
      <dgm:spPr/>
    </dgm:pt>
    <dgm:pt modelId="{5A66656F-7589-4751-8754-10B66F0CF556}" type="pres">
      <dgm:prSet presAssocID="{60328E74-7030-4315-A21A-6363EA3415B5}" presName="hierChild5" presStyleCnt="0"/>
      <dgm:spPr/>
    </dgm:pt>
    <dgm:pt modelId="{E95F6F33-97E3-4800-BCDE-A0BF771664CF}" type="pres">
      <dgm:prSet presAssocID="{F8B1AEDD-7CCC-42B1-9A84-B0E1620E31FD}" presName="Name64" presStyleLbl="parChTrans1D2" presStyleIdx="1" presStyleCnt="2"/>
      <dgm:spPr/>
      <dgm:t>
        <a:bodyPr/>
        <a:lstStyle/>
        <a:p>
          <a:endParaRPr lang="ru-RU"/>
        </a:p>
      </dgm:t>
    </dgm:pt>
    <dgm:pt modelId="{A89B45BB-6C11-46B9-AABA-F295D16A17FE}" type="pres">
      <dgm:prSet presAssocID="{0A556FAB-C8FE-4137-8F4C-3141D3E973BD}" presName="hierRoot2" presStyleCnt="0">
        <dgm:presLayoutVars>
          <dgm:hierBranch val="init"/>
        </dgm:presLayoutVars>
      </dgm:prSet>
      <dgm:spPr/>
    </dgm:pt>
    <dgm:pt modelId="{22FF5350-C42A-42F2-93D3-F54F2F15DBAC}" type="pres">
      <dgm:prSet presAssocID="{0A556FAB-C8FE-4137-8F4C-3141D3E973BD}" presName="rootComposite" presStyleCnt="0"/>
      <dgm:spPr/>
    </dgm:pt>
    <dgm:pt modelId="{FE87976B-5060-4835-BDC1-858F3991F19A}" type="pres">
      <dgm:prSet presAssocID="{0A556FAB-C8FE-4137-8F4C-3141D3E973BD}" presName="rootText" presStyleLbl="node2" presStyleIdx="1" presStyleCnt="2" custScaleX="203695" custScaleY="62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FE1E52-C928-4809-AE11-61F98F4D9094}" type="pres">
      <dgm:prSet presAssocID="{0A556FAB-C8FE-4137-8F4C-3141D3E973BD}" presName="rootConnector" presStyleLbl="node2" presStyleIdx="1" presStyleCnt="2"/>
      <dgm:spPr/>
      <dgm:t>
        <a:bodyPr/>
        <a:lstStyle/>
        <a:p>
          <a:endParaRPr lang="ru-RU"/>
        </a:p>
      </dgm:t>
    </dgm:pt>
    <dgm:pt modelId="{1B49DBAD-F841-4416-A4B5-C6B06F7BCA76}" type="pres">
      <dgm:prSet presAssocID="{0A556FAB-C8FE-4137-8F4C-3141D3E973BD}" presName="hierChild4" presStyleCnt="0"/>
      <dgm:spPr/>
    </dgm:pt>
    <dgm:pt modelId="{2F8F1CC5-2BDC-4F94-A8C7-69CA85DC442D}" type="pres">
      <dgm:prSet presAssocID="{0A556FAB-C8FE-4137-8F4C-3141D3E973BD}" presName="hierChild5" presStyleCnt="0"/>
      <dgm:spPr/>
    </dgm:pt>
    <dgm:pt modelId="{AF87A3E8-AC42-473B-8373-1DE8BF7C9DDA}" type="pres">
      <dgm:prSet presAssocID="{687B9553-B741-42D1-8B64-9A6119EE0D91}" presName="hierChild3" presStyleCnt="0"/>
      <dgm:spPr/>
    </dgm:pt>
  </dgm:ptLst>
  <dgm:cxnLst>
    <dgm:cxn modelId="{C6E1D221-E5A2-41D2-90DE-8C3D389041BB}" type="presOf" srcId="{A2C2D964-AF99-4136-B509-24BE8A5BAEC7}" destId="{FB244D60-F46B-41C1-9C99-49646A003671}" srcOrd="0" destOrd="0" presId="urn:microsoft.com/office/officeart/2009/3/layout/HorizontalOrganizationChart"/>
    <dgm:cxn modelId="{B320494F-ED1A-432A-8C58-8694418F556F}" srcId="{687B9553-B741-42D1-8B64-9A6119EE0D91}" destId="{60328E74-7030-4315-A21A-6363EA3415B5}" srcOrd="0" destOrd="0" parTransId="{A2C2D964-AF99-4136-B509-24BE8A5BAEC7}" sibTransId="{030B0049-9808-4374-A8E9-932E9EAA8A8B}"/>
    <dgm:cxn modelId="{534F4EFF-FF43-4160-B8F6-17235D20EEE6}" type="presOf" srcId="{687B9553-B741-42D1-8B64-9A6119EE0D91}" destId="{4FF3F4E9-6CEF-4FAB-80D4-0E201C716402}" srcOrd="0" destOrd="0" presId="urn:microsoft.com/office/officeart/2009/3/layout/HorizontalOrganizationChart"/>
    <dgm:cxn modelId="{0F36557F-C29D-4DC2-8683-3FDA5E626271}" type="presOf" srcId="{60328E74-7030-4315-A21A-6363EA3415B5}" destId="{D6008C35-DC54-4E91-9CBD-D77FECA9C134}" srcOrd="0" destOrd="0" presId="urn:microsoft.com/office/officeart/2009/3/layout/HorizontalOrganizationChart"/>
    <dgm:cxn modelId="{590CF1FD-2207-4D67-95C1-A7EBDE488843}" type="presOf" srcId="{58C1B754-BA2A-4CA2-A3DB-03FBDBB1FA7D}" destId="{9FB60D81-EB60-464C-9D5B-94793E6C81C8}" srcOrd="0" destOrd="0" presId="urn:microsoft.com/office/officeart/2009/3/layout/HorizontalOrganizationChart"/>
    <dgm:cxn modelId="{7853A8A5-3CDC-47CF-80DA-4B6FDA167D13}" type="presOf" srcId="{F8B1AEDD-7CCC-42B1-9A84-B0E1620E31FD}" destId="{E95F6F33-97E3-4800-BCDE-A0BF771664CF}" srcOrd="0" destOrd="0" presId="urn:microsoft.com/office/officeart/2009/3/layout/HorizontalOrganizationChart"/>
    <dgm:cxn modelId="{2B3F2B43-B4A1-4D12-BDC6-DB61AD90C842}" type="presOf" srcId="{687B9553-B741-42D1-8B64-9A6119EE0D91}" destId="{8DA91FC0-9F7A-41F2-8D95-A48C352F2BC4}" srcOrd="1" destOrd="0" presId="urn:microsoft.com/office/officeart/2009/3/layout/HorizontalOrganizationChart"/>
    <dgm:cxn modelId="{97A90584-1336-47D0-B6D4-61ECC3368445}" type="presOf" srcId="{0A556FAB-C8FE-4137-8F4C-3141D3E973BD}" destId="{79FE1E52-C928-4809-AE11-61F98F4D9094}" srcOrd="1" destOrd="0" presId="urn:microsoft.com/office/officeart/2009/3/layout/HorizontalOrganizationChart"/>
    <dgm:cxn modelId="{A84D2A6D-C1A3-45B9-B905-9CE8C70C6369}" type="presOf" srcId="{0A556FAB-C8FE-4137-8F4C-3141D3E973BD}" destId="{FE87976B-5060-4835-BDC1-858F3991F19A}" srcOrd="0" destOrd="0" presId="urn:microsoft.com/office/officeart/2009/3/layout/HorizontalOrganizationChart"/>
    <dgm:cxn modelId="{A0F5752B-5619-416B-B0D7-04511D2ED489}" type="presOf" srcId="{60328E74-7030-4315-A21A-6363EA3415B5}" destId="{DC0334E0-8191-4A85-9663-53FDB437B4DC}" srcOrd="1" destOrd="0" presId="urn:microsoft.com/office/officeart/2009/3/layout/HorizontalOrganizationChart"/>
    <dgm:cxn modelId="{428765B6-E590-4F10-860C-D0028FF7EEB8}" srcId="{687B9553-B741-42D1-8B64-9A6119EE0D91}" destId="{0A556FAB-C8FE-4137-8F4C-3141D3E973BD}" srcOrd="1" destOrd="0" parTransId="{F8B1AEDD-7CCC-42B1-9A84-B0E1620E31FD}" sibTransId="{D9775FA8-29DF-4758-925D-1DB155739FD4}"/>
    <dgm:cxn modelId="{340F0106-411B-46D9-8E41-0A97F44CF287}" srcId="{58C1B754-BA2A-4CA2-A3DB-03FBDBB1FA7D}" destId="{687B9553-B741-42D1-8B64-9A6119EE0D91}" srcOrd="0" destOrd="0" parTransId="{224DAFFB-2C3A-4413-84B9-54FD215EAA4A}" sibTransId="{C0FF3F79-C156-4E77-9095-83AD47C51662}"/>
    <dgm:cxn modelId="{A7931840-9705-4FB5-B57F-C561E82710CF}" type="presParOf" srcId="{9FB60D81-EB60-464C-9D5B-94793E6C81C8}" destId="{355C4DB0-3BCC-480E-A0CF-68B11D2F7393}" srcOrd="0" destOrd="0" presId="urn:microsoft.com/office/officeart/2009/3/layout/HorizontalOrganizationChart"/>
    <dgm:cxn modelId="{E79DE4C5-1116-4108-A1D3-15AFFAA00967}" type="presParOf" srcId="{355C4DB0-3BCC-480E-A0CF-68B11D2F7393}" destId="{559DF5D5-686C-4971-844C-8A3A5B5D8F8C}" srcOrd="0" destOrd="0" presId="urn:microsoft.com/office/officeart/2009/3/layout/HorizontalOrganizationChart"/>
    <dgm:cxn modelId="{92CB0B0A-CBD2-49F1-A0BD-476EEC0351F7}" type="presParOf" srcId="{559DF5D5-686C-4971-844C-8A3A5B5D8F8C}" destId="{4FF3F4E9-6CEF-4FAB-80D4-0E201C716402}" srcOrd="0" destOrd="0" presId="urn:microsoft.com/office/officeart/2009/3/layout/HorizontalOrganizationChart"/>
    <dgm:cxn modelId="{F7FAA8D5-2C09-47C6-922E-369D7DD60054}" type="presParOf" srcId="{559DF5D5-686C-4971-844C-8A3A5B5D8F8C}" destId="{8DA91FC0-9F7A-41F2-8D95-A48C352F2BC4}" srcOrd="1" destOrd="0" presId="urn:microsoft.com/office/officeart/2009/3/layout/HorizontalOrganizationChart"/>
    <dgm:cxn modelId="{95C4039A-B4A0-41F9-8337-2F6C27F4C711}" type="presParOf" srcId="{355C4DB0-3BCC-480E-A0CF-68B11D2F7393}" destId="{337CAE34-28B7-437F-964A-651C69B6A461}" srcOrd="1" destOrd="0" presId="urn:microsoft.com/office/officeart/2009/3/layout/HorizontalOrganizationChart"/>
    <dgm:cxn modelId="{715233D0-3E29-4F6C-9E6F-01F2A0F09CF2}" type="presParOf" srcId="{337CAE34-28B7-437F-964A-651C69B6A461}" destId="{FB244D60-F46B-41C1-9C99-49646A003671}" srcOrd="0" destOrd="0" presId="urn:microsoft.com/office/officeart/2009/3/layout/HorizontalOrganizationChart"/>
    <dgm:cxn modelId="{D3204907-3DFA-497C-8D82-C1D772DB7C4A}" type="presParOf" srcId="{337CAE34-28B7-437F-964A-651C69B6A461}" destId="{B3A094FE-8FB6-4FFA-829E-4C16D8E0309D}" srcOrd="1" destOrd="0" presId="urn:microsoft.com/office/officeart/2009/3/layout/HorizontalOrganizationChart"/>
    <dgm:cxn modelId="{E9080CEA-393E-4F43-BF6B-DA79780A3760}" type="presParOf" srcId="{B3A094FE-8FB6-4FFA-829E-4C16D8E0309D}" destId="{B651DCDD-8327-4A10-BCF9-D1C3E3172EDD}" srcOrd="0" destOrd="0" presId="urn:microsoft.com/office/officeart/2009/3/layout/HorizontalOrganizationChart"/>
    <dgm:cxn modelId="{BE9AD86B-8455-41FA-BC5D-ADB2C3B2C931}" type="presParOf" srcId="{B651DCDD-8327-4A10-BCF9-D1C3E3172EDD}" destId="{D6008C35-DC54-4E91-9CBD-D77FECA9C134}" srcOrd="0" destOrd="0" presId="urn:microsoft.com/office/officeart/2009/3/layout/HorizontalOrganizationChart"/>
    <dgm:cxn modelId="{0BFC42EA-F6A4-40D5-AB6A-4A8150D1F104}" type="presParOf" srcId="{B651DCDD-8327-4A10-BCF9-D1C3E3172EDD}" destId="{DC0334E0-8191-4A85-9663-53FDB437B4DC}" srcOrd="1" destOrd="0" presId="urn:microsoft.com/office/officeart/2009/3/layout/HorizontalOrganizationChart"/>
    <dgm:cxn modelId="{2F7C3FB6-5ADA-4FAE-8FDA-EA412CA375F3}" type="presParOf" srcId="{B3A094FE-8FB6-4FFA-829E-4C16D8E0309D}" destId="{573DC098-65B0-441C-BDD7-98A1FC854D94}" srcOrd="1" destOrd="0" presId="urn:microsoft.com/office/officeart/2009/3/layout/HorizontalOrganizationChart"/>
    <dgm:cxn modelId="{34FB36D3-5E92-40D9-94DC-192913A1822D}" type="presParOf" srcId="{B3A094FE-8FB6-4FFA-829E-4C16D8E0309D}" destId="{5A66656F-7589-4751-8754-10B66F0CF556}" srcOrd="2" destOrd="0" presId="urn:microsoft.com/office/officeart/2009/3/layout/HorizontalOrganizationChart"/>
    <dgm:cxn modelId="{7C25BBE7-7427-4DD9-9EB3-67C6456346C6}" type="presParOf" srcId="{337CAE34-28B7-437F-964A-651C69B6A461}" destId="{E95F6F33-97E3-4800-BCDE-A0BF771664CF}" srcOrd="2" destOrd="0" presId="urn:microsoft.com/office/officeart/2009/3/layout/HorizontalOrganizationChart"/>
    <dgm:cxn modelId="{E8AD3100-EFCB-46CB-9AC3-BC755BE680AB}" type="presParOf" srcId="{337CAE34-28B7-437F-964A-651C69B6A461}" destId="{A89B45BB-6C11-46B9-AABA-F295D16A17FE}" srcOrd="3" destOrd="0" presId="urn:microsoft.com/office/officeart/2009/3/layout/HorizontalOrganizationChart"/>
    <dgm:cxn modelId="{D4EE0E97-A7B4-476A-AD25-736662B82378}" type="presParOf" srcId="{A89B45BB-6C11-46B9-AABA-F295D16A17FE}" destId="{22FF5350-C42A-42F2-93D3-F54F2F15DBAC}" srcOrd="0" destOrd="0" presId="urn:microsoft.com/office/officeart/2009/3/layout/HorizontalOrganizationChart"/>
    <dgm:cxn modelId="{D551A33F-3AD6-40A3-9F1F-BAEEFCC6F42C}" type="presParOf" srcId="{22FF5350-C42A-42F2-93D3-F54F2F15DBAC}" destId="{FE87976B-5060-4835-BDC1-858F3991F19A}" srcOrd="0" destOrd="0" presId="urn:microsoft.com/office/officeart/2009/3/layout/HorizontalOrganizationChart"/>
    <dgm:cxn modelId="{E2993892-EB65-4C0A-B812-1921AFEE6A9E}" type="presParOf" srcId="{22FF5350-C42A-42F2-93D3-F54F2F15DBAC}" destId="{79FE1E52-C928-4809-AE11-61F98F4D9094}" srcOrd="1" destOrd="0" presId="urn:microsoft.com/office/officeart/2009/3/layout/HorizontalOrganizationChart"/>
    <dgm:cxn modelId="{B15C8F4D-8EFE-4570-9FF4-3E7EB5A8C7FE}" type="presParOf" srcId="{A89B45BB-6C11-46B9-AABA-F295D16A17FE}" destId="{1B49DBAD-F841-4416-A4B5-C6B06F7BCA76}" srcOrd="1" destOrd="0" presId="urn:microsoft.com/office/officeart/2009/3/layout/HorizontalOrganizationChart"/>
    <dgm:cxn modelId="{F9255A9D-F458-4651-85AE-C97E868E8FA2}" type="presParOf" srcId="{A89B45BB-6C11-46B9-AABA-F295D16A17FE}" destId="{2F8F1CC5-2BDC-4F94-A8C7-69CA85DC442D}" srcOrd="2" destOrd="0" presId="urn:microsoft.com/office/officeart/2009/3/layout/HorizontalOrganizationChart"/>
    <dgm:cxn modelId="{FA274DA1-FDBF-455C-B687-4B5E4953152C}" type="presParOf" srcId="{355C4DB0-3BCC-480E-A0CF-68B11D2F7393}" destId="{AF87A3E8-AC42-473B-8373-1DE8BF7C9D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AA4F72-3A62-42DA-8270-12FC30554471}" type="doc">
      <dgm:prSet loTypeId="urn:microsoft.com/office/officeart/2005/8/layout/equation1" loCatId="process" qsTypeId="urn:microsoft.com/office/officeart/2005/8/quickstyle/simple3" qsCatId="simple" csTypeId="urn:microsoft.com/office/officeart/2005/8/colors/colorful3" csCatId="colorful" phldr="1"/>
      <dgm:spPr/>
    </dgm:pt>
    <dgm:pt modelId="{53E257B5-9A0F-4520-8293-BA6F8A8DABC7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latin typeface="Proxima Nova Rg" pitchFamily="50" charset="0"/>
            </a:rPr>
            <a:t>«Бумажные» запросы котировок</a:t>
          </a:r>
        </a:p>
      </dgm:t>
    </dgm:pt>
    <dgm:pt modelId="{B3458EBB-4BB9-463B-AA61-75CEB998F1F4}" type="parTrans" cxnId="{BDAF5902-656E-48DF-9303-36302F81BA48}">
      <dgm:prSet/>
      <dgm:spPr/>
      <dgm:t>
        <a:bodyPr/>
        <a:lstStyle/>
        <a:p>
          <a:endParaRPr lang="ru-RU"/>
        </a:p>
      </dgm:t>
    </dgm:pt>
    <dgm:pt modelId="{F2D972EC-6619-468E-9F18-AA16E331E452}" type="sibTrans" cxnId="{BDAF5902-656E-48DF-9303-36302F81BA48}">
      <dgm:prSet/>
      <dgm:spPr>
        <a:noFill/>
        <a:ln w="12700">
          <a:solidFill>
            <a:schemeClr val="tx2"/>
          </a:solidFill>
        </a:ln>
      </dgm:spPr>
      <dgm:t>
        <a:bodyPr/>
        <a:lstStyle/>
        <a:p>
          <a:endParaRPr lang="ru-RU"/>
        </a:p>
      </dgm:t>
    </dgm:pt>
    <dgm:pt modelId="{57BA65EB-D6D6-458F-942F-EE583DB86984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latin typeface="Proxima Nova Rg" pitchFamily="50" charset="0"/>
            </a:rPr>
            <a:t>Электронные запросы котировок</a:t>
          </a:r>
        </a:p>
      </dgm:t>
    </dgm:pt>
    <dgm:pt modelId="{2E38DE3C-AA28-41C1-889D-3BC9200B0FF9}" type="parTrans" cxnId="{294DF3F4-A4D5-48E7-B671-0DACBF75DB0C}">
      <dgm:prSet/>
      <dgm:spPr/>
      <dgm:t>
        <a:bodyPr/>
        <a:lstStyle/>
        <a:p>
          <a:endParaRPr lang="ru-RU"/>
        </a:p>
      </dgm:t>
    </dgm:pt>
    <dgm:pt modelId="{BC709BE7-2F2B-4DBD-B449-35E968E5B6E6}" type="sibTrans" cxnId="{294DF3F4-A4D5-48E7-B671-0DACBF75DB0C}">
      <dgm:prSet/>
      <dgm:spPr>
        <a:noFill/>
        <a:ln w="12700">
          <a:solidFill>
            <a:schemeClr val="tx2"/>
          </a:solidFill>
        </a:ln>
      </dgm:spPr>
      <dgm:t>
        <a:bodyPr/>
        <a:lstStyle/>
        <a:p>
          <a:endParaRPr lang="ru-RU"/>
        </a:p>
      </dgm:t>
    </dgm:pt>
    <dgm:pt modelId="{0A11105B-FC90-48D0-BA22-FDAEB01ECD27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Proxima Nova Rg" pitchFamily="50" charset="0"/>
            </a:rPr>
            <a:t>Не </a:t>
          </a:r>
          <a:r>
            <a:rPr lang="ru-RU" dirty="0">
              <a:latin typeface="Proxima Nova Rg" pitchFamily="50" charset="0"/>
            </a:rPr>
            <a:t>более 10% </a:t>
          </a:r>
          <a:r>
            <a:rPr lang="ru-RU" dirty="0" smtClean="0">
              <a:latin typeface="Proxima Nova Rg" pitchFamily="50" charset="0"/>
            </a:rPr>
            <a:t>СГОЗ</a:t>
          </a:r>
        </a:p>
        <a:p>
          <a:r>
            <a:rPr lang="ru-RU" dirty="0" smtClean="0">
              <a:latin typeface="Proxima Nova Rg" pitchFamily="50" charset="0"/>
            </a:rPr>
            <a:t>(</a:t>
          </a:r>
          <a:r>
            <a:rPr lang="ru-RU" dirty="0">
              <a:latin typeface="Proxima Nova Rg" pitchFamily="50" charset="0"/>
            </a:rPr>
            <a:t>за 2018 год) и не более 100 млн руб.</a:t>
          </a:r>
        </a:p>
      </dgm:t>
    </dgm:pt>
    <dgm:pt modelId="{370F750A-907D-46BB-B136-8232051E2D03}" type="parTrans" cxnId="{982B9C01-0474-40E2-A56E-58DF5FDD2D03}">
      <dgm:prSet/>
      <dgm:spPr/>
      <dgm:t>
        <a:bodyPr/>
        <a:lstStyle/>
        <a:p>
          <a:endParaRPr lang="ru-RU"/>
        </a:p>
      </dgm:t>
    </dgm:pt>
    <dgm:pt modelId="{E5E4FE6D-8378-4434-A81B-376C8EEEF2C6}" type="sibTrans" cxnId="{982B9C01-0474-40E2-A56E-58DF5FDD2D03}">
      <dgm:prSet/>
      <dgm:spPr/>
      <dgm:t>
        <a:bodyPr/>
        <a:lstStyle/>
        <a:p>
          <a:endParaRPr lang="ru-RU"/>
        </a:p>
      </dgm:t>
    </dgm:pt>
    <dgm:pt modelId="{4E49DA66-6C4D-46CC-96CD-51C2026DDEC5}" type="pres">
      <dgm:prSet presAssocID="{FEAA4F72-3A62-42DA-8270-12FC30554471}" presName="linearFlow" presStyleCnt="0">
        <dgm:presLayoutVars>
          <dgm:dir/>
          <dgm:resizeHandles val="exact"/>
        </dgm:presLayoutVars>
      </dgm:prSet>
      <dgm:spPr/>
    </dgm:pt>
    <dgm:pt modelId="{EB328EFB-9162-4D6D-A0C2-47952D72A1E5}" type="pres">
      <dgm:prSet presAssocID="{53E257B5-9A0F-4520-8293-BA6F8A8DAB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ADED3-F8EB-4B85-9EBC-BFB5F6EB493D}" type="pres">
      <dgm:prSet presAssocID="{F2D972EC-6619-468E-9F18-AA16E331E452}" presName="spacerL" presStyleCnt="0"/>
      <dgm:spPr/>
    </dgm:pt>
    <dgm:pt modelId="{428B99DE-F7CC-4979-8C61-CB2060FE5326}" type="pres">
      <dgm:prSet presAssocID="{F2D972EC-6619-468E-9F18-AA16E331E45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73470C8-34F9-42BF-B88A-DC430FB1DD01}" type="pres">
      <dgm:prSet presAssocID="{F2D972EC-6619-468E-9F18-AA16E331E452}" presName="spacerR" presStyleCnt="0"/>
      <dgm:spPr/>
    </dgm:pt>
    <dgm:pt modelId="{C1628FB6-66F4-43E6-A122-31691DF2D9D8}" type="pres">
      <dgm:prSet presAssocID="{57BA65EB-D6D6-458F-942F-EE583DB8698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99183-F915-4258-BC10-AF4FC13E0DDF}" type="pres">
      <dgm:prSet presAssocID="{BC709BE7-2F2B-4DBD-B449-35E968E5B6E6}" presName="spacerL" presStyleCnt="0"/>
      <dgm:spPr/>
    </dgm:pt>
    <dgm:pt modelId="{E0F16634-2EE0-4811-926C-C0EABFBA7415}" type="pres">
      <dgm:prSet presAssocID="{BC709BE7-2F2B-4DBD-B449-35E968E5B6E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5A59DEC-04EA-4D33-8C71-8B769DA8E0C1}" type="pres">
      <dgm:prSet presAssocID="{BC709BE7-2F2B-4DBD-B449-35E968E5B6E6}" presName="spacerR" presStyleCnt="0"/>
      <dgm:spPr/>
    </dgm:pt>
    <dgm:pt modelId="{33DFA365-40D8-4112-8A92-998F98C14DC7}" type="pres">
      <dgm:prSet presAssocID="{0A11105B-FC90-48D0-BA22-FDAEB01ECD2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2B9C01-0474-40E2-A56E-58DF5FDD2D03}" srcId="{FEAA4F72-3A62-42DA-8270-12FC30554471}" destId="{0A11105B-FC90-48D0-BA22-FDAEB01ECD27}" srcOrd="2" destOrd="0" parTransId="{370F750A-907D-46BB-B136-8232051E2D03}" sibTransId="{E5E4FE6D-8378-4434-A81B-376C8EEEF2C6}"/>
    <dgm:cxn modelId="{F15419A7-89C7-4B07-898F-8139F35F6CC1}" type="presOf" srcId="{57BA65EB-D6D6-458F-942F-EE583DB86984}" destId="{C1628FB6-66F4-43E6-A122-31691DF2D9D8}" srcOrd="0" destOrd="0" presId="urn:microsoft.com/office/officeart/2005/8/layout/equation1"/>
    <dgm:cxn modelId="{294DF3F4-A4D5-48E7-B671-0DACBF75DB0C}" srcId="{FEAA4F72-3A62-42DA-8270-12FC30554471}" destId="{57BA65EB-D6D6-458F-942F-EE583DB86984}" srcOrd="1" destOrd="0" parTransId="{2E38DE3C-AA28-41C1-889D-3BC9200B0FF9}" sibTransId="{BC709BE7-2F2B-4DBD-B449-35E968E5B6E6}"/>
    <dgm:cxn modelId="{101EB5C0-8A6E-498A-AC0E-A4B037F8AE68}" type="presOf" srcId="{BC709BE7-2F2B-4DBD-B449-35E968E5B6E6}" destId="{E0F16634-2EE0-4811-926C-C0EABFBA7415}" srcOrd="0" destOrd="0" presId="urn:microsoft.com/office/officeart/2005/8/layout/equation1"/>
    <dgm:cxn modelId="{EA3246C9-751B-48B0-A4E2-5BB360F4DDD8}" type="presOf" srcId="{F2D972EC-6619-468E-9F18-AA16E331E452}" destId="{428B99DE-F7CC-4979-8C61-CB2060FE5326}" srcOrd="0" destOrd="0" presId="urn:microsoft.com/office/officeart/2005/8/layout/equation1"/>
    <dgm:cxn modelId="{7478F975-A8D8-415D-8396-C6E2D0B53C4B}" type="presOf" srcId="{FEAA4F72-3A62-42DA-8270-12FC30554471}" destId="{4E49DA66-6C4D-46CC-96CD-51C2026DDEC5}" srcOrd="0" destOrd="0" presId="urn:microsoft.com/office/officeart/2005/8/layout/equation1"/>
    <dgm:cxn modelId="{A5366F83-89D7-4764-938E-DD8D1C9E9519}" type="presOf" srcId="{53E257B5-9A0F-4520-8293-BA6F8A8DABC7}" destId="{EB328EFB-9162-4D6D-A0C2-47952D72A1E5}" srcOrd="0" destOrd="0" presId="urn:microsoft.com/office/officeart/2005/8/layout/equation1"/>
    <dgm:cxn modelId="{BDAF5902-656E-48DF-9303-36302F81BA48}" srcId="{FEAA4F72-3A62-42DA-8270-12FC30554471}" destId="{53E257B5-9A0F-4520-8293-BA6F8A8DABC7}" srcOrd="0" destOrd="0" parTransId="{B3458EBB-4BB9-463B-AA61-75CEB998F1F4}" sibTransId="{F2D972EC-6619-468E-9F18-AA16E331E452}"/>
    <dgm:cxn modelId="{A33C1499-E929-419C-ACB9-4C134331C954}" type="presOf" srcId="{0A11105B-FC90-48D0-BA22-FDAEB01ECD27}" destId="{33DFA365-40D8-4112-8A92-998F98C14DC7}" srcOrd="0" destOrd="0" presId="urn:microsoft.com/office/officeart/2005/8/layout/equation1"/>
    <dgm:cxn modelId="{EED34E46-A2CC-402B-A315-364F58754D7A}" type="presParOf" srcId="{4E49DA66-6C4D-46CC-96CD-51C2026DDEC5}" destId="{EB328EFB-9162-4D6D-A0C2-47952D72A1E5}" srcOrd="0" destOrd="0" presId="urn:microsoft.com/office/officeart/2005/8/layout/equation1"/>
    <dgm:cxn modelId="{DC7C359F-0B7B-4822-9C04-5724003F7A6C}" type="presParOf" srcId="{4E49DA66-6C4D-46CC-96CD-51C2026DDEC5}" destId="{905ADED3-F8EB-4B85-9EBC-BFB5F6EB493D}" srcOrd="1" destOrd="0" presId="urn:microsoft.com/office/officeart/2005/8/layout/equation1"/>
    <dgm:cxn modelId="{63E5744B-1D63-4AC7-A70F-0C044948B780}" type="presParOf" srcId="{4E49DA66-6C4D-46CC-96CD-51C2026DDEC5}" destId="{428B99DE-F7CC-4979-8C61-CB2060FE5326}" srcOrd="2" destOrd="0" presId="urn:microsoft.com/office/officeart/2005/8/layout/equation1"/>
    <dgm:cxn modelId="{2EDA7FE9-D5B7-482D-AFB0-E27B9BDFE286}" type="presParOf" srcId="{4E49DA66-6C4D-46CC-96CD-51C2026DDEC5}" destId="{473470C8-34F9-42BF-B88A-DC430FB1DD01}" srcOrd="3" destOrd="0" presId="urn:microsoft.com/office/officeart/2005/8/layout/equation1"/>
    <dgm:cxn modelId="{0BEB0832-E432-4D85-959A-5ABE7B3F9386}" type="presParOf" srcId="{4E49DA66-6C4D-46CC-96CD-51C2026DDEC5}" destId="{C1628FB6-66F4-43E6-A122-31691DF2D9D8}" srcOrd="4" destOrd="0" presId="urn:microsoft.com/office/officeart/2005/8/layout/equation1"/>
    <dgm:cxn modelId="{4389B6E1-56FA-4048-AC3D-0F42DA1849FE}" type="presParOf" srcId="{4E49DA66-6C4D-46CC-96CD-51C2026DDEC5}" destId="{0F499183-F915-4258-BC10-AF4FC13E0DDF}" srcOrd="5" destOrd="0" presId="urn:microsoft.com/office/officeart/2005/8/layout/equation1"/>
    <dgm:cxn modelId="{9A1C478C-5A0D-4F7B-AE48-3FBDB0023933}" type="presParOf" srcId="{4E49DA66-6C4D-46CC-96CD-51C2026DDEC5}" destId="{E0F16634-2EE0-4811-926C-C0EABFBA7415}" srcOrd="6" destOrd="0" presId="urn:microsoft.com/office/officeart/2005/8/layout/equation1"/>
    <dgm:cxn modelId="{C8864FE1-1FA5-4286-8838-A362FD9138BA}" type="presParOf" srcId="{4E49DA66-6C4D-46CC-96CD-51C2026DDEC5}" destId="{75A59DEC-04EA-4D33-8C71-8B769DA8E0C1}" srcOrd="7" destOrd="0" presId="urn:microsoft.com/office/officeart/2005/8/layout/equation1"/>
    <dgm:cxn modelId="{DFC46F3E-ED22-4DD8-8540-A58392A75545}" type="presParOf" srcId="{4E49DA66-6C4D-46CC-96CD-51C2026DDEC5}" destId="{33DFA365-40D8-4112-8A92-998F98C14DC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E526C0-E25D-4CC3-9BAE-96973C5B05D6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0419AB1-F466-4A8F-AE39-162B95201301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dirty="0">
              <a:solidFill>
                <a:schemeClr val="tx2">
                  <a:lumMod val="75000"/>
                </a:schemeClr>
              </a:solidFill>
              <a:latin typeface="Proxima Nova Rg" pitchFamily="50" charset="0"/>
            </a:rPr>
            <a:t>Заказчик размещает в ЕИС «итоговый» протокол закупки</a:t>
          </a:r>
        </a:p>
      </dgm:t>
    </dgm:pt>
    <dgm:pt modelId="{921F3AC9-8669-4E38-A165-841E2E72665C}" type="parTrans" cxnId="{B9CBB170-A0FC-458B-BBE4-B3C7A7DCAC44}">
      <dgm:prSet/>
      <dgm:spPr/>
      <dgm:t>
        <a:bodyPr/>
        <a:lstStyle/>
        <a:p>
          <a:endParaRPr lang="ru-RU"/>
        </a:p>
      </dgm:t>
    </dgm:pt>
    <dgm:pt modelId="{717C024A-72A3-4FFF-BBC3-672411316695}" type="sibTrans" cxnId="{B9CBB170-A0FC-458B-BBE4-B3C7A7DCAC44}">
      <dgm:prSet/>
      <dgm:spPr/>
      <dgm:t>
        <a:bodyPr/>
        <a:lstStyle/>
        <a:p>
          <a:endParaRPr lang="ru-RU"/>
        </a:p>
      </dgm:t>
    </dgm:pt>
    <dgm:pt modelId="{55BA663F-E57B-4404-84E2-FB2954B42365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Протокол </a:t>
          </a:r>
          <a:r>
            <a:rPr lang="ru-RU" sz="800" dirty="0">
              <a:latin typeface="Proxima Nova Rg" pitchFamily="50" charset="0"/>
            </a:rPr>
            <a:t>подведения итогов электронного </a:t>
          </a:r>
          <a:r>
            <a:rPr lang="ru-RU" sz="800" dirty="0" smtClean="0">
              <a:latin typeface="Proxima Nova Rg" pitchFamily="50" charset="0"/>
            </a:rPr>
            <a:t>конкурса</a:t>
          </a:r>
          <a:endParaRPr lang="ru-RU" sz="800" dirty="0">
            <a:latin typeface="Proxima Nova Rg" pitchFamily="50" charset="0"/>
          </a:endParaRPr>
        </a:p>
      </dgm:t>
    </dgm:pt>
    <dgm:pt modelId="{043683E3-E6FE-44C0-9C43-402752A22286}" type="parTrans" cxnId="{0EA9A22F-ED47-4CCB-91F4-BB6CBDF326AC}">
      <dgm:prSet/>
      <dgm:spPr/>
      <dgm:t>
        <a:bodyPr/>
        <a:lstStyle/>
        <a:p>
          <a:endParaRPr lang="ru-RU"/>
        </a:p>
      </dgm:t>
    </dgm:pt>
    <dgm:pt modelId="{61009914-5E1E-45B3-A358-E59922FA9D5F}" type="sibTrans" cxnId="{0EA9A22F-ED47-4CCB-91F4-BB6CBDF326AC}">
      <dgm:prSet/>
      <dgm:spPr/>
      <dgm:t>
        <a:bodyPr/>
        <a:lstStyle/>
        <a:p>
          <a:endParaRPr lang="ru-RU"/>
        </a:p>
      </dgm:t>
    </dgm:pt>
    <dgm:pt modelId="{D1FC746C-6893-49F8-8B53-D5B7D6EF5A5C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dirty="0">
              <a:solidFill>
                <a:schemeClr val="tx2">
                  <a:lumMod val="75000"/>
                </a:schemeClr>
              </a:solidFill>
              <a:latin typeface="Proxima Nova Rg" pitchFamily="50" charset="0"/>
            </a:rPr>
            <a:t>Заказчик размещает в ЕИС и на ЭТП проект контракта (без подписи)</a:t>
          </a:r>
        </a:p>
      </dgm:t>
    </dgm:pt>
    <dgm:pt modelId="{711560B4-9E3B-4C18-A9D6-E0873A0D0A51}" type="parTrans" cxnId="{8BDEB60C-BA8D-49F9-9021-CD32D154DE16}">
      <dgm:prSet/>
      <dgm:spPr/>
      <dgm:t>
        <a:bodyPr/>
        <a:lstStyle/>
        <a:p>
          <a:endParaRPr lang="ru-RU"/>
        </a:p>
      </dgm:t>
    </dgm:pt>
    <dgm:pt modelId="{534F15ED-66EF-4A18-9B6C-719F8E4D27BD}" type="sibTrans" cxnId="{8BDEB60C-BA8D-49F9-9021-CD32D154DE16}">
      <dgm:prSet/>
      <dgm:spPr/>
      <dgm:t>
        <a:bodyPr/>
        <a:lstStyle/>
        <a:p>
          <a:endParaRPr lang="ru-RU"/>
        </a:p>
      </dgm:t>
    </dgm:pt>
    <dgm:pt modelId="{50ED84C6-704B-4398-BEE8-ACAEF15C8ADD}">
      <dgm:prSet phldrT="[Текст]" custT="1"/>
      <dgm:spPr>
        <a:ln>
          <a:noFill/>
        </a:ln>
      </dgm:spPr>
      <dgm:t>
        <a:bodyPr/>
        <a:lstStyle/>
        <a:p>
          <a:r>
            <a:rPr lang="ru-RU" sz="800" dirty="0">
              <a:latin typeface="Proxima Nova Rg" pitchFamily="50" charset="0"/>
            </a:rPr>
            <a:t>Проект контракта, прилагаемый к документации/ извещению</a:t>
          </a:r>
        </a:p>
      </dgm:t>
    </dgm:pt>
    <dgm:pt modelId="{E5678FA7-B5A8-4834-8355-2ADBF5FFD0FB}" type="parTrans" cxnId="{C88C13F3-818E-4FF6-BE14-3BEC53978A59}">
      <dgm:prSet/>
      <dgm:spPr/>
      <dgm:t>
        <a:bodyPr/>
        <a:lstStyle/>
        <a:p>
          <a:endParaRPr lang="ru-RU"/>
        </a:p>
      </dgm:t>
    </dgm:pt>
    <dgm:pt modelId="{14F175D4-026F-42EE-8FEE-E217766C2355}" type="sibTrans" cxnId="{C88C13F3-818E-4FF6-BE14-3BEC53978A59}">
      <dgm:prSet/>
      <dgm:spPr/>
      <dgm:t>
        <a:bodyPr/>
        <a:lstStyle/>
        <a:p>
          <a:endParaRPr lang="ru-RU"/>
        </a:p>
      </dgm:t>
    </dgm:pt>
    <dgm:pt modelId="{BBB2A6F0-C6B3-4D71-8859-0CB97D8D5AFE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Итоговый </a:t>
          </a:r>
          <a:r>
            <a:rPr lang="ru-RU" sz="800" dirty="0">
              <a:latin typeface="Proxima Nova Rg" pitchFamily="50" charset="0"/>
            </a:rPr>
            <a:t>протокол </a:t>
          </a:r>
          <a:r>
            <a:rPr lang="ru-RU" sz="800" dirty="0" smtClean="0">
              <a:latin typeface="Proxima Nova Rg" pitchFamily="50" charset="0"/>
            </a:rPr>
            <a:t>электронного запроса предложений</a:t>
          </a:r>
          <a:endParaRPr lang="ru-RU" sz="800" dirty="0">
            <a:latin typeface="Proxima Nova Rg" pitchFamily="50" charset="0"/>
          </a:endParaRPr>
        </a:p>
      </dgm:t>
    </dgm:pt>
    <dgm:pt modelId="{2884F611-A570-445B-BF6C-98ADD8E6C8C6}" type="parTrans" cxnId="{A9B15479-112E-4A9E-9956-9D2C24FC4E2F}">
      <dgm:prSet/>
      <dgm:spPr/>
      <dgm:t>
        <a:bodyPr/>
        <a:lstStyle/>
        <a:p>
          <a:endParaRPr lang="ru-RU"/>
        </a:p>
      </dgm:t>
    </dgm:pt>
    <dgm:pt modelId="{3E284C81-9802-402A-AB8D-90C850BFF713}" type="sibTrans" cxnId="{A9B15479-112E-4A9E-9956-9D2C24FC4E2F}">
      <dgm:prSet/>
      <dgm:spPr/>
      <dgm:t>
        <a:bodyPr/>
        <a:lstStyle/>
        <a:p>
          <a:endParaRPr lang="ru-RU"/>
        </a:p>
      </dgm:t>
    </dgm:pt>
    <dgm:pt modelId="{FC4FF799-4E3E-4BBF-A2BE-CB4F14C0740F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Протокол </a:t>
          </a:r>
          <a:r>
            <a:rPr lang="ru-RU" sz="800" dirty="0">
              <a:latin typeface="Proxima Nova Rg" pitchFamily="50" charset="0"/>
            </a:rPr>
            <a:t>рассмотрения и оценки заявок </a:t>
          </a:r>
          <a:r>
            <a:rPr lang="ru-RU" sz="800" dirty="0" smtClean="0">
              <a:latin typeface="Proxima Nova Rg" pitchFamily="50" charset="0"/>
            </a:rPr>
            <a:t>электронного запроса </a:t>
          </a:r>
          <a:r>
            <a:rPr lang="ru-RU" sz="800" dirty="0">
              <a:latin typeface="Proxima Nova Rg" pitchFamily="50" charset="0"/>
            </a:rPr>
            <a:t>котировок </a:t>
          </a:r>
        </a:p>
      </dgm:t>
    </dgm:pt>
    <dgm:pt modelId="{E8F64D1F-870E-4811-8A32-832F630C05FA}" type="parTrans" cxnId="{F4533F16-5C86-4EB6-80F8-E94F1582333F}">
      <dgm:prSet/>
      <dgm:spPr/>
      <dgm:t>
        <a:bodyPr/>
        <a:lstStyle/>
        <a:p>
          <a:endParaRPr lang="ru-RU"/>
        </a:p>
      </dgm:t>
    </dgm:pt>
    <dgm:pt modelId="{2C27B7BE-06E6-447C-AC33-5C29E1CFFC90}" type="sibTrans" cxnId="{F4533F16-5C86-4EB6-80F8-E94F1582333F}">
      <dgm:prSet/>
      <dgm:spPr/>
      <dgm:t>
        <a:bodyPr/>
        <a:lstStyle/>
        <a:p>
          <a:endParaRPr lang="ru-RU"/>
        </a:p>
      </dgm:t>
    </dgm:pt>
    <dgm:pt modelId="{70ECAFCF-A4B1-4132-8F77-E1853DC3162C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Протокол </a:t>
          </a:r>
          <a:r>
            <a:rPr lang="ru-RU" sz="800" dirty="0">
              <a:latin typeface="Proxima Nova Rg" pitchFamily="50" charset="0"/>
            </a:rPr>
            <a:t>подведения итогов электронного аукциона</a:t>
          </a:r>
        </a:p>
      </dgm:t>
    </dgm:pt>
    <dgm:pt modelId="{6E219015-3847-4E3D-B072-98DA65BF5C1B}" type="parTrans" cxnId="{9296A9AD-7659-4092-94E1-1BC9F1B9FE7E}">
      <dgm:prSet/>
      <dgm:spPr/>
      <dgm:t>
        <a:bodyPr/>
        <a:lstStyle/>
        <a:p>
          <a:endParaRPr lang="ru-RU"/>
        </a:p>
      </dgm:t>
    </dgm:pt>
    <dgm:pt modelId="{0757881B-8ACE-447A-8782-9174ADDDB885}" type="sibTrans" cxnId="{9296A9AD-7659-4092-94E1-1BC9F1B9FE7E}">
      <dgm:prSet/>
      <dgm:spPr/>
      <dgm:t>
        <a:bodyPr/>
        <a:lstStyle/>
        <a:p>
          <a:endParaRPr lang="ru-RU"/>
        </a:p>
      </dgm:t>
    </dgm:pt>
    <dgm:pt modelId="{6A116137-88C7-48C9-813D-B855D7650171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Цена, которую предложил участник</a:t>
          </a:r>
          <a:endParaRPr lang="ru-RU" sz="800" dirty="0">
            <a:latin typeface="Proxima Nova Rg" pitchFamily="50" charset="0"/>
          </a:endParaRPr>
        </a:p>
      </dgm:t>
    </dgm:pt>
    <dgm:pt modelId="{474031EF-9ABD-4BFE-A70A-597C0D68F613}" type="parTrans" cxnId="{F2B18E1E-31DC-441B-B6B9-9CE8DAE6A071}">
      <dgm:prSet/>
      <dgm:spPr/>
      <dgm:t>
        <a:bodyPr/>
        <a:lstStyle/>
        <a:p>
          <a:endParaRPr lang="ru-RU"/>
        </a:p>
      </dgm:t>
    </dgm:pt>
    <dgm:pt modelId="{E02BDE7B-7448-4EF3-8BB7-D1F15B0D0E44}" type="sibTrans" cxnId="{F2B18E1E-31DC-441B-B6B9-9CE8DAE6A071}">
      <dgm:prSet/>
      <dgm:spPr/>
      <dgm:t>
        <a:bodyPr/>
        <a:lstStyle/>
        <a:p>
          <a:endParaRPr lang="ru-RU"/>
        </a:p>
      </dgm:t>
    </dgm:pt>
    <dgm:pt modelId="{FD312B49-8C13-43CF-89EA-771C015771C9}">
      <dgm:prSet phldrT="[Текст]" custT="1"/>
      <dgm:spPr>
        <a:ln>
          <a:noFill/>
        </a:ln>
      </dgm:spPr>
      <dgm:t>
        <a:bodyPr/>
        <a:lstStyle/>
        <a:p>
          <a:r>
            <a:rPr lang="ru-RU" sz="800" dirty="0" smtClean="0">
              <a:latin typeface="Proxima Nova Rg" pitchFamily="50" charset="0"/>
            </a:rPr>
            <a:t>Информация о товаре из  заявки участника (товарный знак,  конкретные показатели …)</a:t>
          </a:r>
          <a:endParaRPr lang="ru-RU" sz="800" dirty="0">
            <a:latin typeface="Proxima Nova Rg" pitchFamily="50" charset="0"/>
          </a:endParaRPr>
        </a:p>
      </dgm:t>
    </dgm:pt>
    <dgm:pt modelId="{A4F461E6-A3E7-4609-903C-0EC642FCE7E1}" type="parTrans" cxnId="{659FB162-FA9A-4812-9C64-6FEEA789DB2E}">
      <dgm:prSet/>
      <dgm:spPr/>
      <dgm:t>
        <a:bodyPr/>
        <a:lstStyle/>
        <a:p>
          <a:endParaRPr lang="ru-RU"/>
        </a:p>
      </dgm:t>
    </dgm:pt>
    <dgm:pt modelId="{179D6A61-DC20-430C-AA4D-6D9E74AD47F7}" type="sibTrans" cxnId="{659FB162-FA9A-4812-9C64-6FEEA789DB2E}">
      <dgm:prSet/>
      <dgm:spPr/>
      <dgm:t>
        <a:bodyPr/>
        <a:lstStyle/>
        <a:p>
          <a:endParaRPr lang="ru-RU"/>
        </a:p>
      </dgm:t>
    </dgm:pt>
    <dgm:pt modelId="{D5AEF0FB-6527-49D6-BDFE-C949F35E890A}" type="pres">
      <dgm:prSet presAssocID="{85E526C0-E25D-4CC3-9BAE-96973C5B05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869DA3-4008-4398-8394-E19DC1840DC2}" type="pres">
      <dgm:prSet presAssocID="{D1FC746C-6893-49F8-8B53-D5B7D6EF5A5C}" presName="boxAndChildren" presStyleCnt="0"/>
      <dgm:spPr/>
    </dgm:pt>
    <dgm:pt modelId="{42F05FA3-2505-4A0E-B0F7-D120FFFDAA41}" type="pres">
      <dgm:prSet presAssocID="{D1FC746C-6893-49F8-8B53-D5B7D6EF5A5C}" presName="parentTextBox" presStyleLbl="node1" presStyleIdx="0" presStyleCnt="2"/>
      <dgm:spPr/>
      <dgm:t>
        <a:bodyPr/>
        <a:lstStyle/>
        <a:p>
          <a:endParaRPr lang="ru-RU"/>
        </a:p>
      </dgm:t>
    </dgm:pt>
    <dgm:pt modelId="{C0907C62-5E3C-424A-800B-AC5F8E3A424E}" type="pres">
      <dgm:prSet presAssocID="{D1FC746C-6893-49F8-8B53-D5B7D6EF5A5C}" presName="entireBox" presStyleLbl="node1" presStyleIdx="0" presStyleCnt="2"/>
      <dgm:spPr/>
      <dgm:t>
        <a:bodyPr/>
        <a:lstStyle/>
        <a:p>
          <a:endParaRPr lang="ru-RU"/>
        </a:p>
      </dgm:t>
    </dgm:pt>
    <dgm:pt modelId="{FD542B4F-D424-4825-8A77-125F426ADB81}" type="pres">
      <dgm:prSet presAssocID="{D1FC746C-6893-49F8-8B53-D5B7D6EF5A5C}" presName="descendantBox" presStyleCnt="0"/>
      <dgm:spPr/>
    </dgm:pt>
    <dgm:pt modelId="{08A4765D-4765-4D01-A369-9470638CE682}" type="pres">
      <dgm:prSet presAssocID="{50ED84C6-704B-4398-BEE8-ACAEF15C8ADD}" presName="childTextBox" presStyleLbl="fgAccFollowNode1" presStyleIdx="0" presStyleCnt="7" custLinFactNeighborX="-82" custLinFactNeighborY="20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1E718-A7B0-4838-A761-88951F2BD61B}" type="pres">
      <dgm:prSet presAssocID="{6A116137-88C7-48C9-813D-B855D7650171}" presName="childTextBox" presStyleLbl="fgAccFollowNode1" presStyleIdx="1" presStyleCnt="7" custLinFactNeighborX="-82" custLinFactNeighborY="20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EAD2D-F14B-475D-BB1C-F8B07BED9DF9}" type="pres">
      <dgm:prSet presAssocID="{FD312B49-8C13-43CF-89EA-771C015771C9}" presName="childTextBox" presStyleLbl="fgAccFollowNode1" presStyleIdx="2" presStyleCnt="7" custLinFactNeighborX="-82" custLinFactNeighborY="20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94C72-1BDD-40DD-AFB6-A988C21F32DB}" type="pres">
      <dgm:prSet presAssocID="{717C024A-72A3-4FFF-BBC3-672411316695}" presName="sp" presStyleCnt="0"/>
      <dgm:spPr/>
    </dgm:pt>
    <dgm:pt modelId="{E5B10E8F-7DC8-439F-8F6F-EEFA5E8DFEFF}" type="pres">
      <dgm:prSet presAssocID="{D0419AB1-F466-4A8F-AE39-162B95201301}" presName="arrowAndChildren" presStyleCnt="0"/>
      <dgm:spPr/>
    </dgm:pt>
    <dgm:pt modelId="{A6C3C518-C8A8-457E-8252-5DE78A2E71AB}" type="pres">
      <dgm:prSet presAssocID="{D0419AB1-F466-4A8F-AE39-162B95201301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1A533944-FE1E-4AF0-A4F8-A2775DB322F9}" type="pres">
      <dgm:prSet presAssocID="{D0419AB1-F466-4A8F-AE39-162B95201301}" presName="arrow" presStyleLbl="node1" presStyleIdx="1" presStyleCnt="2" custLinFactNeighborX="2044" custLinFactNeighborY="-5"/>
      <dgm:spPr/>
      <dgm:t>
        <a:bodyPr/>
        <a:lstStyle/>
        <a:p>
          <a:endParaRPr lang="ru-RU"/>
        </a:p>
      </dgm:t>
    </dgm:pt>
    <dgm:pt modelId="{70F5BBAD-9D4B-4E45-9F1F-9F2B29104B9E}" type="pres">
      <dgm:prSet presAssocID="{D0419AB1-F466-4A8F-AE39-162B95201301}" presName="descendantArrow" presStyleCnt="0"/>
      <dgm:spPr/>
    </dgm:pt>
    <dgm:pt modelId="{78A65238-9754-482F-AC39-B72CB586C5C4}" type="pres">
      <dgm:prSet presAssocID="{55BA663F-E57B-4404-84E2-FB2954B42365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D85C1-547D-4B52-BACC-421ADD726653}" type="pres">
      <dgm:prSet presAssocID="{70ECAFCF-A4B1-4132-8F77-E1853DC3162C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9034E-3167-4F73-8F84-32697A552B04}" type="pres">
      <dgm:prSet presAssocID="{FC4FF799-4E3E-4BBF-A2BE-CB4F14C0740F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9DA97-B3ED-4999-9E89-B060C1AE1A8C}" type="pres">
      <dgm:prSet presAssocID="{BBB2A6F0-C6B3-4D71-8859-0CB97D8D5AFE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4EC27A-AEC7-4AB9-AB91-FC25C7419D3B}" type="presOf" srcId="{BBB2A6F0-C6B3-4D71-8859-0CB97D8D5AFE}" destId="{7069DA97-B3ED-4999-9E89-B060C1AE1A8C}" srcOrd="0" destOrd="0" presId="urn:microsoft.com/office/officeart/2005/8/layout/process4"/>
    <dgm:cxn modelId="{659FB162-FA9A-4812-9C64-6FEEA789DB2E}" srcId="{D1FC746C-6893-49F8-8B53-D5B7D6EF5A5C}" destId="{FD312B49-8C13-43CF-89EA-771C015771C9}" srcOrd="2" destOrd="0" parTransId="{A4F461E6-A3E7-4609-903C-0EC642FCE7E1}" sibTransId="{179D6A61-DC20-430C-AA4D-6D9E74AD47F7}"/>
    <dgm:cxn modelId="{C0724414-2C40-4E42-914B-9BF2024301E6}" type="presOf" srcId="{D1FC746C-6893-49F8-8B53-D5B7D6EF5A5C}" destId="{C0907C62-5E3C-424A-800B-AC5F8E3A424E}" srcOrd="1" destOrd="0" presId="urn:microsoft.com/office/officeart/2005/8/layout/process4"/>
    <dgm:cxn modelId="{1F135A6A-D0DE-48D2-B1EA-E119B995C113}" type="presOf" srcId="{85E526C0-E25D-4CC3-9BAE-96973C5B05D6}" destId="{D5AEF0FB-6527-49D6-BDFE-C949F35E890A}" srcOrd="0" destOrd="0" presId="urn:microsoft.com/office/officeart/2005/8/layout/process4"/>
    <dgm:cxn modelId="{9149F602-3D85-4F69-A4FC-DC87A9A74EEB}" type="presOf" srcId="{D0419AB1-F466-4A8F-AE39-162B95201301}" destId="{1A533944-FE1E-4AF0-A4F8-A2775DB322F9}" srcOrd="1" destOrd="0" presId="urn:microsoft.com/office/officeart/2005/8/layout/process4"/>
    <dgm:cxn modelId="{5B692CF3-9ECA-4D50-BBB3-89CC484E1178}" type="presOf" srcId="{70ECAFCF-A4B1-4132-8F77-E1853DC3162C}" destId="{F53D85C1-547D-4B52-BACC-421ADD726653}" srcOrd="0" destOrd="0" presId="urn:microsoft.com/office/officeart/2005/8/layout/process4"/>
    <dgm:cxn modelId="{F2B18E1E-31DC-441B-B6B9-9CE8DAE6A071}" srcId="{D1FC746C-6893-49F8-8B53-D5B7D6EF5A5C}" destId="{6A116137-88C7-48C9-813D-B855D7650171}" srcOrd="1" destOrd="0" parTransId="{474031EF-9ABD-4BFE-A70A-597C0D68F613}" sibTransId="{E02BDE7B-7448-4EF3-8BB7-D1F15B0D0E44}"/>
    <dgm:cxn modelId="{1A55A633-9C6C-436D-8F36-F0BED7604401}" type="presOf" srcId="{D0419AB1-F466-4A8F-AE39-162B95201301}" destId="{A6C3C518-C8A8-457E-8252-5DE78A2E71AB}" srcOrd="0" destOrd="0" presId="urn:microsoft.com/office/officeart/2005/8/layout/process4"/>
    <dgm:cxn modelId="{C88C13F3-818E-4FF6-BE14-3BEC53978A59}" srcId="{D1FC746C-6893-49F8-8B53-D5B7D6EF5A5C}" destId="{50ED84C6-704B-4398-BEE8-ACAEF15C8ADD}" srcOrd="0" destOrd="0" parTransId="{E5678FA7-B5A8-4834-8355-2ADBF5FFD0FB}" sibTransId="{14F175D4-026F-42EE-8FEE-E217766C2355}"/>
    <dgm:cxn modelId="{8BDEB60C-BA8D-49F9-9021-CD32D154DE16}" srcId="{85E526C0-E25D-4CC3-9BAE-96973C5B05D6}" destId="{D1FC746C-6893-49F8-8B53-D5B7D6EF5A5C}" srcOrd="1" destOrd="0" parTransId="{711560B4-9E3B-4C18-A9D6-E0873A0D0A51}" sibTransId="{534F15ED-66EF-4A18-9B6C-719F8E4D27BD}"/>
    <dgm:cxn modelId="{94A94215-9EF1-4587-AB27-AAC6DD3F5AA0}" type="presOf" srcId="{55BA663F-E57B-4404-84E2-FB2954B42365}" destId="{78A65238-9754-482F-AC39-B72CB586C5C4}" srcOrd="0" destOrd="0" presId="urn:microsoft.com/office/officeart/2005/8/layout/process4"/>
    <dgm:cxn modelId="{0EA9A22F-ED47-4CCB-91F4-BB6CBDF326AC}" srcId="{D0419AB1-F466-4A8F-AE39-162B95201301}" destId="{55BA663F-E57B-4404-84E2-FB2954B42365}" srcOrd="0" destOrd="0" parTransId="{043683E3-E6FE-44C0-9C43-402752A22286}" sibTransId="{61009914-5E1E-45B3-A358-E59922FA9D5F}"/>
    <dgm:cxn modelId="{9C86BF30-4678-4CCA-B6DC-A20AF162750C}" type="presOf" srcId="{6A116137-88C7-48C9-813D-B855D7650171}" destId="{49E1E718-A7B0-4838-A761-88951F2BD61B}" srcOrd="0" destOrd="0" presId="urn:microsoft.com/office/officeart/2005/8/layout/process4"/>
    <dgm:cxn modelId="{942C073F-AC0A-41BD-AA8A-9552476CC90F}" type="presOf" srcId="{50ED84C6-704B-4398-BEE8-ACAEF15C8ADD}" destId="{08A4765D-4765-4D01-A369-9470638CE682}" srcOrd="0" destOrd="0" presId="urn:microsoft.com/office/officeart/2005/8/layout/process4"/>
    <dgm:cxn modelId="{7AB76BBB-3839-4C29-B6BD-0CE563409867}" type="presOf" srcId="{FD312B49-8C13-43CF-89EA-771C015771C9}" destId="{AD2EAD2D-F14B-475D-BB1C-F8B07BED9DF9}" srcOrd="0" destOrd="0" presId="urn:microsoft.com/office/officeart/2005/8/layout/process4"/>
    <dgm:cxn modelId="{E31E463F-123C-4581-864D-6A28DDD4556D}" type="presOf" srcId="{D1FC746C-6893-49F8-8B53-D5B7D6EF5A5C}" destId="{42F05FA3-2505-4A0E-B0F7-D120FFFDAA41}" srcOrd="0" destOrd="0" presId="urn:microsoft.com/office/officeart/2005/8/layout/process4"/>
    <dgm:cxn modelId="{B9CBB170-A0FC-458B-BBE4-B3C7A7DCAC44}" srcId="{85E526C0-E25D-4CC3-9BAE-96973C5B05D6}" destId="{D0419AB1-F466-4A8F-AE39-162B95201301}" srcOrd="0" destOrd="0" parTransId="{921F3AC9-8669-4E38-A165-841E2E72665C}" sibTransId="{717C024A-72A3-4FFF-BBC3-672411316695}"/>
    <dgm:cxn modelId="{F4533F16-5C86-4EB6-80F8-E94F1582333F}" srcId="{D0419AB1-F466-4A8F-AE39-162B95201301}" destId="{FC4FF799-4E3E-4BBF-A2BE-CB4F14C0740F}" srcOrd="2" destOrd="0" parTransId="{E8F64D1F-870E-4811-8A32-832F630C05FA}" sibTransId="{2C27B7BE-06E6-447C-AC33-5C29E1CFFC90}"/>
    <dgm:cxn modelId="{A9B15479-112E-4A9E-9956-9D2C24FC4E2F}" srcId="{D0419AB1-F466-4A8F-AE39-162B95201301}" destId="{BBB2A6F0-C6B3-4D71-8859-0CB97D8D5AFE}" srcOrd="3" destOrd="0" parTransId="{2884F611-A570-445B-BF6C-98ADD8E6C8C6}" sibTransId="{3E284C81-9802-402A-AB8D-90C850BFF713}"/>
    <dgm:cxn modelId="{9296A9AD-7659-4092-94E1-1BC9F1B9FE7E}" srcId="{D0419AB1-F466-4A8F-AE39-162B95201301}" destId="{70ECAFCF-A4B1-4132-8F77-E1853DC3162C}" srcOrd="1" destOrd="0" parTransId="{6E219015-3847-4E3D-B072-98DA65BF5C1B}" sibTransId="{0757881B-8ACE-447A-8782-9174ADDDB885}"/>
    <dgm:cxn modelId="{87217ACA-3D93-417F-BA07-7862534DD30E}" type="presOf" srcId="{FC4FF799-4E3E-4BBF-A2BE-CB4F14C0740F}" destId="{2079034E-3167-4F73-8F84-32697A552B04}" srcOrd="0" destOrd="0" presId="urn:microsoft.com/office/officeart/2005/8/layout/process4"/>
    <dgm:cxn modelId="{048E164E-1131-4DA9-8AD4-4F9CC49E85EA}" type="presParOf" srcId="{D5AEF0FB-6527-49D6-BDFE-C949F35E890A}" destId="{23869DA3-4008-4398-8394-E19DC1840DC2}" srcOrd="0" destOrd="0" presId="urn:microsoft.com/office/officeart/2005/8/layout/process4"/>
    <dgm:cxn modelId="{752907F9-A9FF-41E4-9E0D-B1DB4947E9C3}" type="presParOf" srcId="{23869DA3-4008-4398-8394-E19DC1840DC2}" destId="{42F05FA3-2505-4A0E-B0F7-D120FFFDAA41}" srcOrd="0" destOrd="0" presId="urn:microsoft.com/office/officeart/2005/8/layout/process4"/>
    <dgm:cxn modelId="{DBB89505-4B5E-460B-AAFA-BB9E4E8BACB8}" type="presParOf" srcId="{23869DA3-4008-4398-8394-E19DC1840DC2}" destId="{C0907C62-5E3C-424A-800B-AC5F8E3A424E}" srcOrd="1" destOrd="0" presId="urn:microsoft.com/office/officeart/2005/8/layout/process4"/>
    <dgm:cxn modelId="{9CFA6A7B-B1A5-4A41-8515-4E4F6FE743C2}" type="presParOf" srcId="{23869DA3-4008-4398-8394-E19DC1840DC2}" destId="{FD542B4F-D424-4825-8A77-125F426ADB81}" srcOrd="2" destOrd="0" presId="urn:microsoft.com/office/officeart/2005/8/layout/process4"/>
    <dgm:cxn modelId="{62B189F6-6884-4922-99D4-8A6858205131}" type="presParOf" srcId="{FD542B4F-D424-4825-8A77-125F426ADB81}" destId="{08A4765D-4765-4D01-A369-9470638CE682}" srcOrd="0" destOrd="0" presId="urn:microsoft.com/office/officeart/2005/8/layout/process4"/>
    <dgm:cxn modelId="{52A08E93-8809-4AA9-BBE7-118598FA5176}" type="presParOf" srcId="{FD542B4F-D424-4825-8A77-125F426ADB81}" destId="{49E1E718-A7B0-4838-A761-88951F2BD61B}" srcOrd="1" destOrd="0" presId="urn:microsoft.com/office/officeart/2005/8/layout/process4"/>
    <dgm:cxn modelId="{E4798CEF-DEF4-4FD8-BEA6-3A59C93586BE}" type="presParOf" srcId="{FD542B4F-D424-4825-8A77-125F426ADB81}" destId="{AD2EAD2D-F14B-475D-BB1C-F8B07BED9DF9}" srcOrd="2" destOrd="0" presId="urn:microsoft.com/office/officeart/2005/8/layout/process4"/>
    <dgm:cxn modelId="{2C8D34EA-8DEC-4782-A9EC-4730AFE46DEE}" type="presParOf" srcId="{D5AEF0FB-6527-49D6-BDFE-C949F35E890A}" destId="{3A894C72-1BDD-40DD-AFB6-A988C21F32DB}" srcOrd="1" destOrd="0" presId="urn:microsoft.com/office/officeart/2005/8/layout/process4"/>
    <dgm:cxn modelId="{61D2954E-313F-4EBC-A669-CC51A281447A}" type="presParOf" srcId="{D5AEF0FB-6527-49D6-BDFE-C949F35E890A}" destId="{E5B10E8F-7DC8-439F-8F6F-EEFA5E8DFEFF}" srcOrd="2" destOrd="0" presId="urn:microsoft.com/office/officeart/2005/8/layout/process4"/>
    <dgm:cxn modelId="{8E3E4D66-5D6A-40B2-8491-BF9EB519DBA5}" type="presParOf" srcId="{E5B10E8F-7DC8-439F-8F6F-EEFA5E8DFEFF}" destId="{A6C3C518-C8A8-457E-8252-5DE78A2E71AB}" srcOrd="0" destOrd="0" presId="urn:microsoft.com/office/officeart/2005/8/layout/process4"/>
    <dgm:cxn modelId="{D499AFFE-6C07-4D02-9B71-30C39ED1A7E7}" type="presParOf" srcId="{E5B10E8F-7DC8-439F-8F6F-EEFA5E8DFEFF}" destId="{1A533944-FE1E-4AF0-A4F8-A2775DB322F9}" srcOrd="1" destOrd="0" presId="urn:microsoft.com/office/officeart/2005/8/layout/process4"/>
    <dgm:cxn modelId="{78A24B34-D70A-4C7B-9282-10698A854D39}" type="presParOf" srcId="{E5B10E8F-7DC8-439F-8F6F-EEFA5E8DFEFF}" destId="{70F5BBAD-9D4B-4E45-9F1F-9F2B29104B9E}" srcOrd="2" destOrd="0" presId="urn:microsoft.com/office/officeart/2005/8/layout/process4"/>
    <dgm:cxn modelId="{0F82E486-4A03-42FA-9532-C2722E11BB70}" type="presParOf" srcId="{70F5BBAD-9D4B-4E45-9F1F-9F2B29104B9E}" destId="{78A65238-9754-482F-AC39-B72CB586C5C4}" srcOrd="0" destOrd="0" presId="urn:microsoft.com/office/officeart/2005/8/layout/process4"/>
    <dgm:cxn modelId="{0516D1DE-8544-40A1-B855-D19597D96B35}" type="presParOf" srcId="{70F5BBAD-9D4B-4E45-9F1F-9F2B29104B9E}" destId="{F53D85C1-547D-4B52-BACC-421ADD726653}" srcOrd="1" destOrd="0" presId="urn:microsoft.com/office/officeart/2005/8/layout/process4"/>
    <dgm:cxn modelId="{A884906B-1692-493D-971C-4329EAB52488}" type="presParOf" srcId="{70F5BBAD-9D4B-4E45-9F1F-9F2B29104B9E}" destId="{2079034E-3167-4F73-8F84-32697A552B04}" srcOrd="2" destOrd="0" presId="urn:microsoft.com/office/officeart/2005/8/layout/process4"/>
    <dgm:cxn modelId="{11E4399C-80F7-4EE2-B180-4FD419A68486}" type="presParOf" srcId="{70F5BBAD-9D4B-4E45-9F1F-9F2B29104B9E}" destId="{7069DA97-B3ED-4999-9E89-B060C1AE1A8C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7C8EB-BC82-43C3-94C4-6F52583706E6}">
      <dsp:nvSpPr>
        <dsp:cNvPr id="0" name=""/>
        <dsp:cNvSpPr/>
      </dsp:nvSpPr>
      <dsp:spPr>
        <a:xfrm>
          <a:off x="6552191" y="546018"/>
          <a:ext cx="646744" cy="184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5"/>
              </a:lnTo>
              <a:lnTo>
                <a:pt x="646744" y="71075"/>
              </a:lnTo>
              <a:lnTo>
                <a:pt x="646744" y="184639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9E644-D0E0-404D-851C-FAD59AD6B1F6}">
      <dsp:nvSpPr>
        <dsp:cNvPr id="0" name=""/>
        <dsp:cNvSpPr/>
      </dsp:nvSpPr>
      <dsp:spPr>
        <a:xfrm>
          <a:off x="5481667" y="1280261"/>
          <a:ext cx="135769" cy="1300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714"/>
              </a:lnTo>
              <a:lnTo>
                <a:pt x="135769" y="1300714"/>
              </a:lnTo>
            </a:path>
          </a:pathLst>
        </a:cu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6C53E9-FC4C-4528-BD2A-1E00C42C5E51}">
      <dsp:nvSpPr>
        <dsp:cNvPr id="0" name=""/>
        <dsp:cNvSpPr/>
      </dsp:nvSpPr>
      <dsp:spPr>
        <a:xfrm>
          <a:off x="5481667" y="1280261"/>
          <a:ext cx="135769" cy="53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801"/>
              </a:lnTo>
              <a:lnTo>
                <a:pt x="135769" y="532801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E9EB7-17E8-4E09-9A45-668771BABE28}">
      <dsp:nvSpPr>
        <dsp:cNvPr id="0" name=""/>
        <dsp:cNvSpPr/>
      </dsp:nvSpPr>
      <dsp:spPr>
        <a:xfrm>
          <a:off x="5914293" y="546018"/>
          <a:ext cx="637897" cy="193459"/>
        </a:xfrm>
        <a:custGeom>
          <a:avLst/>
          <a:gdLst/>
          <a:ahLst/>
          <a:cxnLst/>
          <a:rect l="0" t="0" r="0" b="0"/>
          <a:pathLst>
            <a:path>
              <a:moveTo>
                <a:pt x="637897" y="0"/>
              </a:moveTo>
              <a:lnTo>
                <a:pt x="637897" y="79895"/>
              </a:lnTo>
              <a:lnTo>
                <a:pt x="0" y="79895"/>
              </a:lnTo>
              <a:lnTo>
                <a:pt x="0" y="193459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160E7-C68B-4706-9D38-DFCC4D306E2A}">
      <dsp:nvSpPr>
        <dsp:cNvPr id="0" name=""/>
        <dsp:cNvSpPr/>
      </dsp:nvSpPr>
      <dsp:spPr>
        <a:xfrm>
          <a:off x="2624901" y="504670"/>
          <a:ext cx="1954229" cy="228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76"/>
              </a:lnTo>
              <a:lnTo>
                <a:pt x="1954229" y="115176"/>
              </a:lnTo>
              <a:lnTo>
                <a:pt x="1954229" y="22874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49D8C-B6B1-46C3-A46C-1525DB2B02E7}">
      <dsp:nvSpPr>
        <dsp:cNvPr id="0" name=""/>
        <dsp:cNvSpPr/>
      </dsp:nvSpPr>
      <dsp:spPr>
        <a:xfrm>
          <a:off x="2624901" y="504670"/>
          <a:ext cx="645533" cy="228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76"/>
              </a:lnTo>
              <a:lnTo>
                <a:pt x="645533" y="115176"/>
              </a:lnTo>
              <a:lnTo>
                <a:pt x="645533" y="228740"/>
              </a:lnTo>
            </a:path>
          </a:pathLst>
        </a:custGeom>
        <a:noFill/>
        <a:ln w="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2B1D9-2842-4AB6-893E-E5223A827086}">
      <dsp:nvSpPr>
        <dsp:cNvPr id="0" name=""/>
        <dsp:cNvSpPr/>
      </dsp:nvSpPr>
      <dsp:spPr>
        <a:xfrm>
          <a:off x="1351551" y="1275843"/>
          <a:ext cx="339795" cy="203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697"/>
              </a:lnTo>
              <a:lnTo>
                <a:pt x="339795" y="2031697"/>
              </a:lnTo>
            </a:path>
          </a:pathLst>
        </a:cu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6D1F4-C7D6-48B4-8675-B1ED8F9BFED1}">
      <dsp:nvSpPr>
        <dsp:cNvPr id="0" name=""/>
        <dsp:cNvSpPr/>
      </dsp:nvSpPr>
      <dsp:spPr>
        <a:xfrm>
          <a:off x="1351551" y="1275843"/>
          <a:ext cx="339795" cy="1263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784"/>
              </a:lnTo>
              <a:lnTo>
                <a:pt x="339795" y="1263784"/>
              </a:lnTo>
            </a:path>
          </a:pathLst>
        </a:cu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A8793-85C9-4BA0-B3EB-E37F96AEA187}">
      <dsp:nvSpPr>
        <dsp:cNvPr id="0" name=""/>
        <dsp:cNvSpPr/>
      </dsp:nvSpPr>
      <dsp:spPr>
        <a:xfrm>
          <a:off x="1351551" y="1275843"/>
          <a:ext cx="339795" cy="49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871"/>
              </a:lnTo>
              <a:lnTo>
                <a:pt x="339795" y="495871"/>
              </a:lnTo>
            </a:path>
          </a:pathLst>
        </a:cu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7FACF-EDB1-4530-A877-829857563896}">
      <dsp:nvSpPr>
        <dsp:cNvPr id="0" name=""/>
        <dsp:cNvSpPr/>
      </dsp:nvSpPr>
      <dsp:spPr>
        <a:xfrm>
          <a:off x="1784178" y="504670"/>
          <a:ext cx="840723" cy="230389"/>
        </a:xfrm>
        <a:custGeom>
          <a:avLst/>
          <a:gdLst/>
          <a:ahLst/>
          <a:cxnLst/>
          <a:rect l="0" t="0" r="0" b="0"/>
          <a:pathLst>
            <a:path>
              <a:moveTo>
                <a:pt x="840723" y="0"/>
              </a:moveTo>
              <a:lnTo>
                <a:pt x="840723" y="116825"/>
              </a:lnTo>
              <a:lnTo>
                <a:pt x="0" y="116825"/>
              </a:lnTo>
              <a:lnTo>
                <a:pt x="0" y="230389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C1744-14C6-427D-988D-A333D32B9858}">
      <dsp:nvSpPr>
        <dsp:cNvPr id="0" name=""/>
        <dsp:cNvSpPr/>
      </dsp:nvSpPr>
      <dsp:spPr>
        <a:xfrm>
          <a:off x="653042" y="504670"/>
          <a:ext cx="1971859" cy="228740"/>
        </a:xfrm>
        <a:custGeom>
          <a:avLst/>
          <a:gdLst/>
          <a:ahLst/>
          <a:cxnLst/>
          <a:rect l="0" t="0" r="0" b="0"/>
          <a:pathLst>
            <a:path>
              <a:moveTo>
                <a:pt x="1971859" y="0"/>
              </a:moveTo>
              <a:lnTo>
                <a:pt x="1971859" y="115176"/>
              </a:lnTo>
              <a:lnTo>
                <a:pt x="0" y="115176"/>
              </a:lnTo>
              <a:lnTo>
                <a:pt x="0" y="228740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8C3FD-4400-400D-AC2F-8660B033F96A}">
      <dsp:nvSpPr>
        <dsp:cNvPr id="0" name=""/>
        <dsp:cNvSpPr/>
      </dsp:nvSpPr>
      <dsp:spPr>
        <a:xfrm>
          <a:off x="1567588" y="0"/>
          <a:ext cx="2114626" cy="504670"/>
        </a:xfrm>
        <a:prstGeom prst="rect">
          <a:avLst/>
        </a:pr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Открытые</a:t>
          </a:r>
          <a:endParaRPr lang="ru-RU" sz="18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567588" y="0"/>
        <a:ext cx="2114626" cy="504670"/>
      </dsp:txXfrm>
    </dsp:sp>
    <dsp:sp modelId="{AD0F8749-A550-4B14-A7A8-00C7BB46DDE0}">
      <dsp:nvSpPr>
        <dsp:cNvPr id="0" name=""/>
        <dsp:cNvSpPr/>
      </dsp:nvSpPr>
      <dsp:spPr>
        <a:xfrm>
          <a:off x="112259" y="733410"/>
          <a:ext cx="1081567" cy="54078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12259" y="733410"/>
        <a:ext cx="1081567" cy="540783"/>
      </dsp:txXfrm>
    </dsp:sp>
    <dsp:sp modelId="{B52EC31C-7E3A-4109-929B-6A2AAEEF7B1D}">
      <dsp:nvSpPr>
        <dsp:cNvPr id="0" name=""/>
        <dsp:cNvSpPr/>
      </dsp:nvSpPr>
      <dsp:spPr>
        <a:xfrm>
          <a:off x="1243394" y="735060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243394" y="735060"/>
        <a:ext cx="1081567" cy="540783"/>
      </dsp:txXfrm>
    </dsp:sp>
    <dsp:sp modelId="{AB9ACDD2-DA85-4F06-9B47-07D7CA653724}">
      <dsp:nvSpPr>
        <dsp:cNvPr id="0" name=""/>
        <dsp:cNvSpPr/>
      </dsp:nvSpPr>
      <dsp:spPr>
        <a:xfrm>
          <a:off x="1691347" y="1501323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открытый 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691347" y="1501323"/>
        <a:ext cx="1081567" cy="540783"/>
      </dsp:txXfrm>
    </dsp:sp>
    <dsp:sp modelId="{18A035DF-4C2C-478E-80E4-B16FDD252450}">
      <dsp:nvSpPr>
        <dsp:cNvPr id="0" name=""/>
        <dsp:cNvSpPr/>
      </dsp:nvSpPr>
      <dsp:spPr>
        <a:xfrm>
          <a:off x="1691347" y="2269236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691347" y="2269236"/>
        <a:ext cx="1081567" cy="540783"/>
      </dsp:txXfrm>
    </dsp:sp>
    <dsp:sp modelId="{579EFD16-E216-492E-9759-121C08D48788}">
      <dsp:nvSpPr>
        <dsp:cNvPr id="0" name=""/>
        <dsp:cNvSpPr/>
      </dsp:nvSpPr>
      <dsp:spPr>
        <a:xfrm>
          <a:off x="1691347" y="3037148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691347" y="3037148"/>
        <a:ext cx="1081567" cy="540783"/>
      </dsp:txXfrm>
    </dsp:sp>
    <dsp:sp modelId="{48CB40DF-729D-4F4F-A461-7F39643B1455}">
      <dsp:nvSpPr>
        <dsp:cNvPr id="0" name=""/>
        <dsp:cNvSpPr/>
      </dsp:nvSpPr>
      <dsp:spPr>
        <a:xfrm>
          <a:off x="2729651" y="733410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котировок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2729651" y="733410"/>
        <a:ext cx="1081567" cy="540783"/>
      </dsp:txXfrm>
    </dsp:sp>
    <dsp:sp modelId="{08B29B57-A026-48CC-BC86-6717961C46C4}">
      <dsp:nvSpPr>
        <dsp:cNvPr id="0" name=""/>
        <dsp:cNvSpPr/>
      </dsp:nvSpPr>
      <dsp:spPr>
        <a:xfrm>
          <a:off x="4038348" y="733410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предложений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4038348" y="733410"/>
        <a:ext cx="1081567" cy="540783"/>
      </dsp:txXfrm>
    </dsp:sp>
    <dsp:sp modelId="{BEBE3853-9501-4552-9619-9773D08E282C}">
      <dsp:nvSpPr>
        <dsp:cNvPr id="0" name=""/>
        <dsp:cNvSpPr/>
      </dsp:nvSpPr>
      <dsp:spPr>
        <a:xfrm>
          <a:off x="5400603" y="0"/>
          <a:ext cx="2303175" cy="546018"/>
        </a:xfrm>
        <a:prstGeom prst="rect">
          <a:avLst/>
        </a:pr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Закрытые</a:t>
          </a:r>
          <a:endParaRPr lang="ru-RU" sz="18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5400603" y="0"/>
        <a:ext cx="2303175" cy="546018"/>
      </dsp:txXfrm>
    </dsp:sp>
    <dsp:sp modelId="{2035579A-2A9F-438A-B143-E6879553AAEA}">
      <dsp:nvSpPr>
        <dsp:cNvPr id="0" name=""/>
        <dsp:cNvSpPr/>
      </dsp:nvSpPr>
      <dsp:spPr>
        <a:xfrm>
          <a:off x="5373510" y="739478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5373510" y="739478"/>
        <a:ext cx="1081567" cy="540783"/>
      </dsp:txXfrm>
    </dsp:sp>
    <dsp:sp modelId="{1ACC7F4F-87A9-4154-9521-90E4A37A6136}">
      <dsp:nvSpPr>
        <dsp:cNvPr id="0" name=""/>
        <dsp:cNvSpPr/>
      </dsp:nvSpPr>
      <dsp:spPr>
        <a:xfrm>
          <a:off x="5617436" y="1542671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5617436" y="1542671"/>
        <a:ext cx="1081567" cy="540783"/>
      </dsp:txXfrm>
    </dsp:sp>
    <dsp:sp modelId="{1492BAF4-9500-493B-A771-79147F086E0F}">
      <dsp:nvSpPr>
        <dsp:cNvPr id="0" name=""/>
        <dsp:cNvSpPr/>
      </dsp:nvSpPr>
      <dsp:spPr>
        <a:xfrm>
          <a:off x="5617436" y="2310584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5617436" y="2310584"/>
        <a:ext cx="1081567" cy="540783"/>
      </dsp:txXfrm>
    </dsp:sp>
    <dsp:sp modelId="{0BC6EBF7-3DA4-4521-8170-9AB30F7A1C36}">
      <dsp:nvSpPr>
        <dsp:cNvPr id="0" name=""/>
        <dsp:cNvSpPr/>
      </dsp:nvSpPr>
      <dsp:spPr>
        <a:xfrm>
          <a:off x="6658152" y="730658"/>
          <a:ext cx="1081567" cy="54078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6658152" y="730658"/>
        <a:ext cx="1081567" cy="5407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7C8EB-BC82-43C3-94C4-6F52583706E6}">
      <dsp:nvSpPr>
        <dsp:cNvPr id="0" name=""/>
        <dsp:cNvSpPr/>
      </dsp:nvSpPr>
      <dsp:spPr>
        <a:xfrm>
          <a:off x="5287603" y="416500"/>
          <a:ext cx="455895" cy="417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394"/>
              </a:lnTo>
              <a:lnTo>
                <a:pt x="455895" y="330394"/>
              </a:lnTo>
              <a:lnTo>
                <a:pt x="455895" y="417021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9E644-D0E0-404D-851C-FAD59AD6B1F6}">
      <dsp:nvSpPr>
        <dsp:cNvPr id="0" name=""/>
        <dsp:cNvSpPr/>
      </dsp:nvSpPr>
      <dsp:spPr>
        <a:xfrm>
          <a:off x="4433637" y="1252758"/>
          <a:ext cx="103564" cy="1191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729"/>
              </a:lnTo>
              <a:lnTo>
                <a:pt x="103564" y="1191729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6C53E9-FC4C-4528-BD2A-1E00C42C5E51}">
      <dsp:nvSpPr>
        <dsp:cNvPr id="0" name=""/>
        <dsp:cNvSpPr/>
      </dsp:nvSpPr>
      <dsp:spPr>
        <a:xfrm>
          <a:off x="4433637" y="1252758"/>
          <a:ext cx="103564" cy="478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426"/>
              </a:lnTo>
              <a:lnTo>
                <a:pt x="103564" y="47842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E9EB7-17E8-4E09-9A45-668771BABE28}">
      <dsp:nvSpPr>
        <dsp:cNvPr id="0" name=""/>
        <dsp:cNvSpPr/>
      </dsp:nvSpPr>
      <dsp:spPr>
        <a:xfrm>
          <a:off x="4763644" y="416500"/>
          <a:ext cx="523959" cy="423749"/>
        </a:xfrm>
        <a:custGeom>
          <a:avLst/>
          <a:gdLst/>
          <a:ahLst/>
          <a:cxnLst/>
          <a:rect l="0" t="0" r="0" b="0"/>
          <a:pathLst>
            <a:path>
              <a:moveTo>
                <a:pt x="523959" y="0"/>
              </a:moveTo>
              <a:lnTo>
                <a:pt x="523959" y="337122"/>
              </a:lnTo>
              <a:lnTo>
                <a:pt x="0" y="337122"/>
              </a:lnTo>
              <a:lnTo>
                <a:pt x="0" y="423749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160E7-C68B-4706-9D38-DFCC4D306E2A}">
      <dsp:nvSpPr>
        <dsp:cNvPr id="0" name=""/>
        <dsp:cNvSpPr/>
      </dsp:nvSpPr>
      <dsp:spPr>
        <a:xfrm>
          <a:off x="2105146" y="384960"/>
          <a:ext cx="1519683" cy="450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034"/>
              </a:lnTo>
              <a:lnTo>
                <a:pt x="1519683" y="364034"/>
              </a:lnTo>
              <a:lnTo>
                <a:pt x="1519683" y="45066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49D8C-B6B1-46C3-A46C-1525DB2B02E7}">
      <dsp:nvSpPr>
        <dsp:cNvPr id="0" name=""/>
        <dsp:cNvSpPr/>
      </dsp:nvSpPr>
      <dsp:spPr>
        <a:xfrm>
          <a:off x="2105146" y="384960"/>
          <a:ext cx="334680" cy="450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034"/>
              </a:lnTo>
              <a:lnTo>
                <a:pt x="334680" y="364034"/>
              </a:lnTo>
              <a:lnTo>
                <a:pt x="334680" y="450661"/>
              </a:lnTo>
            </a:path>
          </a:pathLst>
        </a:custGeom>
        <a:noFill/>
        <a:ln w="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2B1D9-2842-4AB6-893E-E5223A827086}">
      <dsp:nvSpPr>
        <dsp:cNvPr id="0" name=""/>
        <dsp:cNvSpPr/>
      </dsp:nvSpPr>
      <dsp:spPr>
        <a:xfrm>
          <a:off x="1045174" y="1248130"/>
          <a:ext cx="123752" cy="1506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107"/>
              </a:lnTo>
              <a:lnTo>
                <a:pt x="123752" y="1506107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04105-87C9-4345-BBBD-A315F399F3F4}">
      <dsp:nvSpPr>
        <dsp:cNvPr id="0" name=""/>
        <dsp:cNvSpPr/>
      </dsp:nvSpPr>
      <dsp:spPr>
        <a:xfrm>
          <a:off x="1045174" y="1248130"/>
          <a:ext cx="123752" cy="931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576"/>
              </a:lnTo>
              <a:lnTo>
                <a:pt x="123752" y="93157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A8793-85C9-4BA0-B3EB-E37F96AEA187}">
      <dsp:nvSpPr>
        <dsp:cNvPr id="0" name=""/>
        <dsp:cNvSpPr/>
      </dsp:nvSpPr>
      <dsp:spPr>
        <a:xfrm>
          <a:off x="1045174" y="1248130"/>
          <a:ext cx="123752" cy="368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276"/>
              </a:lnTo>
              <a:lnTo>
                <a:pt x="123752" y="36827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7FACF-EDB1-4530-A877-829857563896}">
      <dsp:nvSpPr>
        <dsp:cNvPr id="0" name=""/>
        <dsp:cNvSpPr/>
      </dsp:nvSpPr>
      <dsp:spPr>
        <a:xfrm>
          <a:off x="1375180" y="384960"/>
          <a:ext cx="729965" cy="450661"/>
        </a:xfrm>
        <a:custGeom>
          <a:avLst/>
          <a:gdLst/>
          <a:ahLst/>
          <a:cxnLst/>
          <a:rect l="0" t="0" r="0" b="0"/>
          <a:pathLst>
            <a:path>
              <a:moveTo>
                <a:pt x="729965" y="0"/>
              </a:moveTo>
              <a:lnTo>
                <a:pt x="729965" y="364034"/>
              </a:lnTo>
              <a:lnTo>
                <a:pt x="0" y="364034"/>
              </a:lnTo>
              <a:lnTo>
                <a:pt x="0" y="450661"/>
              </a:lnTo>
            </a:path>
          </a:pathLst>
        </a:custGeom>
        <a:noFill/>
        <a:ln w="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C1744-14C6-427D-988D-A333D32B9858}">
      <dsp:nvSpPr>
        <dsp:cNvPr id="0" name=""/>
        <dsp:cNvSpPr/>
      </dsp:nvSpPr>
      <dsp:spPr>
        <a:xfrm>
          <a:off x="412507" y="384960"/>
          <a:ext cx="1692638" cy="450661"/>
        </a:xfrm>
        <a:custGeom>
          <a:avLst/>
          <a:gdLst/>
          <a:ahLst/>
          <a:cxnLst/>
          <a:rect l="0" t="0" r="0" b="0"/>
          <a:pathLst>
            <a:path>
              <a:moveTo>
                <a:pt x="1692638" y="0"/>
              </a:moveTo>
              <a:lnTo>
                <a:pt x="1692638" y="364034"/>
              </a:lnTo>
              <a:lnTo>
                <a:pt x="0" y="364034"/>
              </a:lnTo>
              <a:lnTo>
                <a:pt x="0" y="450661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8C3FD-4400-400D-AC2F-8660B033F96A}">
      <dsp:nvSpPr>
        <dsp:cNvPr id="0" name=""/>
        <dsp:cNvSpPr/>
      </dsp:nvSpPr>
      <dsp:spPr>
        <a:xfrm>
          <a:off x="1298631" y="0"/>
          <a:ext cx="1613029" cy="384960"/>
        </a:xfrm>
        <a:prstGeom prst="rect">
          <a:avLst/>
        </a:pr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Открытые</a:t>
          </a:r>
        </a:p>
      </dsp:txBody>
      <dsp:txXfrm>
        <a:off x="1298631" y="0"/>
        <a:ext cx="1613029" cy="384960"/>
      </dsp:txXfrm>
    </dsp:sp>
    <dsp:sp modelId="{AD0F8749-A550-4B14-A7A8-00C7BB46DDE0}">
      <dsp:nvSpPr>
        <dsp:cNvPr id="0" name=""/>
        <dsp:cNvSpPr/>
      </dsp:nvSpPr>
      <dsp:spPr>
        <a:xfrm>
          <a:off x="0" y="835622"/>
          <a:ext cx="825015" cy="4125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</a:p>
      </dsp:txBody>
      <dsp:txXfrm>
        <a:off x="0" y="835622"/>
        <a:ext cx="825015" cy="412507"/>
      </dsp:txXfrm>
    </dsp:sp>
    <dsp:sp modelId="{B52EC31C-7E3A-4109-929B-6A2AAEEF7B1D}">
      <dsp:nvSpPr>
        <dsp:cNvPr id="0" name=""/>
        <dsp:cNvSpPr/>
      </dsp:nvSpPr>
      <dsp:spPr>
        <a:xfrm>
          <a:off x="962672" y="835622"/>
          <a:ext cx="825015" cy="4125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</a:p>
      </dsp:txBody>
      <dsp:txXfrm>
        <a:off x="962672" y="835622"/>
        <a:ext cx="825015" cy="412507"/>
      </dsp:txXfrm>
    </dsp:sp>
    <dsp:sp modelId="{AB9ACDD2-DA85-4F06-9B47-07D7CA653724}">
      <dsp:nvSpPr>
        <dsp:cNvPr id="0" name=""/>
        <dsp:cNvSpPr/>
      </dsp:nvSpPr>
      <dsp:spPr>
        <a:xfrm>
          <a:off x="1168926" y="1421383"/>
          <a:ext cx="1303013" cy="39004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открытый</a:t>
          </a:r>
          <a:r>
            <a:rPr lang="ru-RU" sz="10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1168926" y="1421383"/>
        <a:ext cx="1303013" cy="390046"/>
      </dsp:txXfrm>
    </dsp:sp>
    <dsp:sp modelId="{26495C9F-4EB6-4BAA-99DF-ADB0B57F768E}">
      <dsp:nvSpPr>
        <dsp:cNvPr id="0" name=""/>
        <dsp:cNvSpPr/>
      </dsp:nvSpPr>
      <dsp:spPr>
        <a:xfrm>
          <a:off x="1168926" y="1984683"/>
          <a:ext cx="1303013" cy="39004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  <a:endParaRPr lang="ru-RU" sz="1200" kern="1200" dirty="0">
            <a:solidFill>
              <a:schemeClr val="tx2">
                <a:lumMod val="75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1168926" y="1984683"/>
        <a:ext cx="1303013" cy="390046"/>
      </dsp:txXfrm>
    </dsp:sp>
    <dsp:sp modelId="{579EFD16-E216-492E-9759-121C08D48788}">
      <dsp:nvSpPr>
        <dsp:cNvPr id="0" name=""/>
        <dsp:cNvSpPr/>
      </dsp:nvSpPr>
      <dsp:spPr>
        <a:xfrm>
          <a:off x="1168926" y="2547983"/>
          <a:ext cx="1303021" cy="4125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</a:p>
      </dsp:txBody>
      <dsp:txXfrm>
        <a:off x="1168926" y="2547983"/>
        <a:ext cx="1303021" cy="412507"/>
      </dsp:txXfrm>
    </dsp:sp>
    <dsp:sp modelId="{48CB40DF-729D-4F4F-A461-7F39643B1455}">
      <dsp:nvSpPr>
        <dsp:cNvPr id="0" name=""/>
        <dsp:cNvSpPr/>
      </dsp:nvSpPr>
      <dsp:spPr>
        <a:xfrm>
          <a:off x="1960941" y="835622"/>
          <a:ext cx="957769" cy="4125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котировок</a:t>
          </a:r>
        </a:p>
      </dsp:txBody>
      <dsp:txXfrm>
        <a:off x="1960941" y="835622"/>
        <a:ext cx="957769" cy="412507"/>
      </dsp:txXfrm>
    </dsp:sp>
    <dsp:sp modelId="{08B29B57-A026-48CC-BC86-6717961C46C4}">
      <dsp:nvSpPr>
        <dsp:cNvPr id="0" name=""/>
        <dsp:cNvSpPr/>
      </dsp:nvSpPr>
      <dsp:spPr>
        <a:xfrm>
          <a:off x="3091964" y="835622"/>
          <a:ext cx="1065730" cy="4125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Запрос предложений</a:t>
          </a:r>
          <a:endParaRPr lang="ru-RU" sz="1200" kern="1200" dirty="0">
            <a:solidFill>
              <a:schemeClr val="tx2">
                <a:lumMod val="50000"/>
              </a:schemeClr>
            </a:solidFill>
            <a:latin typeface="Proxima Nova Rg" pitchFamily="50" charset="0"/>
            <a:cs typeface="Arial" panose="020B0604020202020204" pitchFamily="34" charset="0"/>
          </a:endParaRPr>
        </a:p>
      </dsp:txBody>
      <dsp:txXfrm>
        <a:off x="3091964" y="835622"/>
        <a:ext cx="1065730" cy="412507"/>
      </dsp:txXfrm>
    </dsp:sp>
    <dsp:sp modelId="{BEBE3853-9501-4552-9619-9773D08E282C}">
      <dsp:nvSpPr>
        <dsp:cNvPr id="0" name=""/>
        <dsp:cNvSpPr/>
      </dsp:nvSpPr>
      <dsp:spPr>
        <a:xfrm>
          <a:off x="4629797" y="0"/>
          <a:ext cx="1315611" cy="416500"/>
        </a:xfrm>
        <a:prstGeom prst="rect">
          <a:avLst/>
        </a:prstGeom>
        <a:noFill/>
        <a:ln w="952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Закрытые</a:t>
          </a:r>
        </a:p>
      </dsp:txBody>
      <dsp:txXfrm>
        <a:off x="4629797" y="0"/>
        <a:ext cx="1315611" cy="416500"/>
      </dsp:txXfrm>
    </dsp:sp>
    <dsp:sp modelId="{2035579A-2A9F-438A-B143-E6879553AAEA}">
      <dsp:nvSpPr>
        <dsp:cNvPr id="0" name=""/>
        <dsp:cNvSpPr/>
      </dsp:nvSpPr>
      <dsp:spPr>
        <a:xfrm>
          <a:off x="4351136" y="840250"/>
          <a:ext cx="825015" cy="412507"/>
        </a:xfrm>
        <a:prstGeom prst="rect">
          <a:avLst/>
        </a:prstGeom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Конкурс</a:t>
          </a:r>
        </a:p>
      </dsp:txBody>
      <dsp:txXfrm>
        <a:off x="4351136" y="840250"/>
        <a:ext cx="825015" cy="412507"/>
      </dsp:txXfrm>
    </dsp:sp>
    <dsp:sp modelId="{1ACC7F4F-87A9-4154-9521-90E4A37A6136}">
      <dsp:nvSpPr>
        <dsp:cNvPr id="0" name=""/>
        <dsp:cNvSpPr/>
      </dsp:nvSpPr>
      <dsp:spPr>
        <a:xfrm>
          <a:off x="4537202" y="1452923"/>
          <a:ext cx="1335222" cy="556522"/>
        </a:xfrm>
        <a:prstGeom prst="rect">
          <a:avLst/>
        </a:prstGeom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с ограниченным участием</a:t>
          </a:r>
        </a:p>
      </dsp:txBody>
      <dsp:txXfrm>
        <a:off x="4537202" y="1452923"/>
        <a:ext cx="1335222" cy="556522"/>
      </dsp:txXfrm>
    </dsp:sp>
    <dsp:sp modelId="{1492BAF4-9500-493B-A771-79147F086E0F}">
      <dsp:nvSpPr>
        <dsp:cNvPr id="0" name=""/>
        <dsp:cNvSpPr/>
      </dsp:nvSpPr>
      <dsp:spPr>
        <a:xfrm>
          <a:off x="4537202" y="2182699"/>
          <a:ext cx="1335222" cy="523575"/>
        </a:xfrm>
        <a:prstGeom prst="rect">
          <a:avLst/>
        </a:prstGeom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двухэтапный</a:t>
          </a:r>
        </a:p>
      </dsp:txBody>
      <dsp:txXfrm>
        <a:off x="4537202" y="2182699"/>
        <a:ext cx="1335222" cy="523575"/>
      </dsp:txXfrm>
    </dsp:sp>
    <dsp:sp modelId="{0BC6EBF7-3DA4-4521-8170-9AB30F7A1C36}">
      <dsp:nvSpPr>
        <dsp:cNvPr id="0" name=""/>
        <dsp:cNvSpPr/>
      </dsp:nvSpPr>
      <dsp:spPr>
        <a:xfrm>
          <a:off x="5330990" y="833522"/>
          <a:ext cx="825015" cy="412507"/>
        </a:xfrm>
        <a:prstGeom prst="rect">
          <a:avLst/>
        </a:prstGeom>
        <a:gradFill rotWithShape="0">
          <a:gsLst>
            <a:gs pos="50000">
              <a:schemeClr val="accent6">
                <a:lumMod val="75000"/>
              </a:schemeClr>
            </a:gs>
            <a:gs pos="49000">
              <a:schemeClr val="accent5">
                <a:lumMod val="60000"/>
                <a:lumOff val="40000"/>
              </a:schemeClr>
            </a:gs>
            <a:gs pos="50000">
              <a:schemeClr val="accent6">
                <a:lumMod val="60000"/>
                <a:lumOff val="40000"/>
              </a:schemeClr>
            </a:gs>
          </a:gsLst>
          <a:lin ang="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rPr>
            <a:t>Аукцион</a:t>
          </a:r>
        </a:p>
      </dsp:txBody>
      <dsp:txXfrm>
        <a:off x="5330990" y="833522"/>
        <a:ext cx="825015" cy="412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07C62-5E3C-424A-800B-AC5F8E3A424E}">
      <dsp:nvSpPr>
        <dsp:cNvPr id="0" name=""/>
        <dsp:cNvSpPr/>
      </dsp:nvSpPr>
      <dsp:spPr>
        <a:xfrm>
          <a:off x="0" y="1129983"/>
          <a:ext cx="7644908" cy="7413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</a:rPr>
            <a:t>Заказчик размещает в ЕИС и на ЭТП проект контракта (без подписи)</a:t>
          </a:r>
        </a:p>
      </dsp:txBody>
      <dsp:txXfrm>
        <a:off x="0" y="1129983"/>
        <a:ext cx="7644908" cy="400351"/>
      </dsp:txXfrm>
    </dsp:sp>
    <dsp:sp modelId="{08A4765D-4765-4D01-A369-9470638CE682}">
      <dsp:nvSpPr>
        <dsp:cNvPr id="0" name=""/>
        <dsp:cNvSpPr/>
      </dsp:nvSpPr>
      <dsp:spPr>
        <a:xfrm>
          <a:off x="1645" y="1531178"/>
          <a:ext cx="2545814" cy="34104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>
              <a:latin typeface="Proxima Nova Rg" pitchFamily="50" charset="0"/>
            </a:rPr>
            <a:t>Проект контракта, прилагаемый к документации/ извещению</a:t>
          </a:r>
        </a:p>
      </dsp:txBody>
      <dsp:txXfrm>
        <a:off x="1645" y="1531178"/>
        <a:ext cx="2545814" cy="341040"/>
      </dsp:txXfrm>
    </dsp:sp>
    <dsp:sp modelId="{49E1E718-A7B0-4838-A761-88951F2BD61B}">
      <dsp:nvSpPr>
        <dsp:cNvPr id="0" name=""/>
        <dsp:cNvSpPr/>
      </dsp:nvSpPr>
      <dsp:spPr>
        <a:xfrm>
          <a:off x="2547459" y="1531178"/>
          <a:ext cx="2545814" cy="34104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Цена, которую предложил участник</a:t>
          </a:r>
          <a:endParaRPr lang="ru-RU" sz="800" kern="1200" dirty="0">
            <a:latin typeface="Proxima Nova Rg" pitchFamily="50" charset="0"/>
          </a:endParaRPr>
        </a:p>
      </dsp:txBody>
      <dsp:txXfrm>
        <a:off x="2547459" y="1531178"/>
        <a:ext cx="2545814" cy="341040"/>
      </dsp:txXfrm>
    </dsp:sp>
    <dsp:sp modelId="{AD2EAD2D-F14B-475D-BB1C-F8B07BED9DF9}">
      <dsp:nvSpPr>
        <dsp:cNvPr id="0" name=""/>
        <dsp:cNvSpPr/>
      </dsp:nvSpPr>
      <dsp:spPr>
        <a:xfrm>
          <a:off x="5093273" y="1531178"/>
          <a:ext cx="2545814" cy="34104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Информация о товаре из  заявки участника (товарный знак,  конкретные показатели …)</a:t>
          </a:r>
          <a:endParaRPr lang="ru-RU" sz="800" kern="1200" dirty="0">
            <a:latin typeface="Proxima Nova Rg" pitchFamily="50" charset="0"/>
          </a:endParaRPr>
        </a:p>
      </dsp:txBody>
      <dsp:txXfrm>
        <a:off x="5093273" y="1531178"/>
        <a:ext cx="2545814" cy="341040"/>
      </dsp:txXfrm>
    </dsp:sp>
    <dsp:sp modelId="{1A533944-FE1E-4AF0-A4F8-A2775DB322F9}">
      <dsp:nvSpPr>
        <dsp:cNvPr id="0" name=""/>
        <dsp:cNvSpPr/>
      </dsp:nvSpPr>
      <dsp:spPr>
        <a:xfrm rot="10800000">
          <a:off x="0" y="787"/>
          <a:ext cx="7644908" cy="1140259"/>
        </a:xfrm>
        <a:prstGeom prst="upArrowCallou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</a:rPr>
            <a:t>Заказчик размещает в ЕИС «итоговый» протокол закупки</a:t>
          </a:r>
        </a:p>
      </dsp:txBody>
      <dsp:txXfrm rot="-10800000">
        <a:off x="0" y="787"/>
        <a:ext cx="7644908" cy="400231"/>
      </dsp:txXfrm>
    </dsp:sp>
    <dsp:sp modelId="{78A65238-9754-482F-AC39-B72CB586C5C4}">
      <dsp:nvSpPr>
        <dsp:cNvPr id="0" name=""/>
        <dsp:cNvSpPr/>
      </dsp:nvSpPr>
      <dsp:spPr>
        <a:xfrm>
          <a:off x="0" y="401075"/>
          <a:ext cx="1911227" cy="3409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Протокол </a:t>
          </a:r>
          <a:r>
            <a:rPr lang="ru-RU" sz="800" kern="1200" dirty="0">
              <a:latin typeface="Proxima Nova Rg" pitchFamily="50" charset="0"/>
            </a:rPr>
            <a:t>подведения итогов электронного </a:t>
          </a:r>
          <a:r>
            <a:rPr lang="ru-RU" sz="800" kern="1200" dirty="0" smtClean="0">
              <a:latin typeface="Proxima Nova Rg" pitchFamily="50" charset="0"/>
            </a:rPr>
            <a:t>конкурса</a:t>
          </a:r>
          <a:endParaRPr lang="ru-RU" sz="800" kern="1200" dirty="0">
            <a:latin typeface="Proxima Nova Rg" pitchFamily="50" charset="0"/>
          </a:endParaRPr>
        </a:p>
      </dsp:txBody>
      <dsp:txXfrm>
        <a:off x="0" y="401075"/>
        <a:ext cx="1911227" cy="340937"/>
      </dsp:txXfrm>
    </dsp:sp>
    <dsp:sp modelId="{F53D85C1-547D-4B52-BACC-421ADD726653}">
      <dsp:nvSpPr>
        <dsp:cNvPr id="0" name=""/>
        <dsp:cNvSpPr/>
      </dsp:nvSpPr>
      <dsp:spPr>
        <a:xfrm>
          <a:off x="1911227" y="401075"/>
          <a:ext cx="1911227" cy="3409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Протокол </a:t>
          </a:r>
          <a:r>
            <a:rPr lang="ru-RU" sz="800" kern="1200" dirty="0">
              <a:latin typeface="Proxima Nova Rg" pitchFamily="50" charset="0"/>
            </a:rPr>
            <a:t>подведения итогов электронного аукциона</a:t>
          </a:r>
        </a:p>
      </dsp:txBody>
      <dsp:txXfrm>
        <a:off x="1911227" y="401075"/>
        <a:ext cx="1911227" cy="340937"/>
      </dsp:txXfrm>
    </dsp:sp>
    <dsp:sp modelId="{2079034E-3167-4F73-8F84-32697A552B04}">
      <dsp:nvSpPr>
        <dsp:cNvPr id="0" name=""/>
        <dsp:cNvSpPr/>
      </dsp:nvSpPr>
      <dsp:spPr>
        <a:xfrm>
          <a:off x="3822454" y="401075"/>
          <a:ext cx="1911227" cy="3409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Протокол </a:t>
          </a:r>
          <a:r>
            <a:rPr lang="ru-RU" sz="800" kern="1200" dirty="0">
              <a:latin typeface="Proxima Nova Rg" pitchFamily="50" charset="0"/>
            </a:rPr>
            <a:t>рассмотрения и оценки заявок </a:t>
          </a:r>
          <a:r>
            <a:rPr lang="ru-RU" sz="800" kern="1200" dirty="0" smtClean="0">
              <a:latin typeface="Proxima Nova Rg" pitchFamily="50" charset="0"/>
            </a:rPr>
            <a:t>электронного запроса </a:t>
          </a:r>
          <a:r>
            <a:rPr lang="ru-RU" sz="800" kern="1200" dirty="0">
              <a:latin typeface="Proxima Nova Rg" pitchFamily="50" charset="0"/>
            </a:rPr>
            <a:t>котировок </a:t>
          </a:r>
        </a:p>
      </dsp:txBody>
      <dsp:txXfrm>
        <a:off x="3822454" y="401075"/>
        <a:ext cx="1911227" cy="340937"/>
      </dsp:txXfrm>
    </dsp:sp>
    <dsp:sp modelId="{7069DA97-B3ED-4999-9E89-B060C1AE1A8C}">
      <dsp:nvSpPr>
        <dsp:cNvPr id="0" name=""/>
        <dsp:cNvSpPr/>
      </dsp:nvSpPr>
      <dsp:spPr>
        <a:xfrm>
          <a:off x="5733681" y="401075"/>
          <a:ext cx="1911227" cy="3409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Proxima Nova Rg" pitchFamily="50" charset="0"/>
            </a:rPr>
            <a:t>Итоговый </a:t>
          </a:r>
          <a:r>
            <a:rPr lang="ru-RU" sz="800" kern="1200" dirty="0">
              <a:latin typeface="Proxima Nova Rg" pitchFamily="50" charset="0"/>
            </a:rPr>
            <a:t>протокол </a:t>
          </a:r>
          <a:r>
            <a:rPr lang="ru-RU" sz="800" kern="1200" dirty="0" smtClean="0">
              <a:latin typeface="Proxima Nova Rg" pitchFamily="50" charset="0"/>
            </a:rPr>
            <a:t>электронного запроса предложений</a:t>
          </a:r>
          <a:endParaRPr lang="ru-RU" sz="800" kern="1200" dirty="0">
            <a:latin typeface="Proxima Nova Rg" pitchFamily="50" charset="0"/>
          </a:endParaRPr>
        </a:p>
      </dsp:txBody>
      <dsp:txXfrm>
        <a:off x="5733681" y="401075"/>
        <a:ext cx="1911227" cy="340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41998-11A8-4D9F-B9E4-7E006E3E3432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79B73591-0CAD-4AC3-B2C1-39BAEF7E5B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4841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28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39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48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50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51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52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53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54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73591-0CAD-4AC3-B2C1-39BAEF7E5B21}" type="slidenum">
              <a:rPr lang="ru-RU" altLang="ru-RU" smtClean="0"/>
              <a:pPr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452D-7D8C-4CD3-9B99-10CB88E47614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E651-ECF6-4A7B-8877-66AE9174F3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57051-AE9D-4E15-9597-B3809B0FD6CB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53F2D-45AD-454E-BE97-35F9B62948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C59DF-AB60-43EE-8063-E45303521923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7E01A-BBEB-410C-9868-96D24DD8AFC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06F1-D9EE-44B1-BB72-98448A62802B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ED3E9-190B-4A9C-81C4-54EF57E5BC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E1564-ACD2-46EB-98FF-8AA0D6105CA2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BCFDE-87EA-45AA-9BC6-240347DF8A7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34721-1A76-4BC5-99E4-283472E4D9E2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D650E-B6F8-43C5-BB86-57F4A94B29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02E0E-1905-4808-B183-B3C7FDD3C22F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D09A0-0D88-468A-8D96-5C18D6D5AF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6D81-F8A8-4EA1-87B4-7AFAED91445C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DD2F2-D844-48CC-9C90-D549E145F3D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20165-C049-469D-9089-7FFA229E5C17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074C4-B92D-49B7-9A32-CE526CA36A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4E3CE-544A-4391-B845-110B7334680D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80D35-D76E-4ADE-B202-4F86DB5DAA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251D-3FA3-47B1-811F-27103E67CF42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7EE6A-48B8-4A7F-9632-F436A8E71D5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6B1BDF-9533-4D75-B47E-31DFBA3AB54C}" type="datetimeFigureOut">
              <a:rPr lang="ru-RU"/>
              <a:pPr>
                <a:defRPr/>
              </a:pPr>
              <a:t>17.07.2018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30542DF-A6EE-407A-80E0-39C6C7184D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73050" y="1843088"/>
            <a:ext cx="8331200" cy="159226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915988"/>
            <a:ext cx="8135937" cy="2519362"/>
          </a:xfrm>
          <a:effectLst>
            <a:outerShdw blurRad="127000" dist="127000" dir="2700000" algn="tl" rotWithShape="0">
              <a:prstClr val="black">
                <a:alpha val="20000"/>
              </a:prstClr>
            </a:outerShdw>
          </a:effectLst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ru-RU" sz="4800" b="1" dirty="0">
                <a:solidFill>
                  <a:srgbClr val="F2F2F2"/>
                </a:solidFill>
                <a:latin typeface="Proxima Nova Rg" pitchFamily="50" charset="0"/>
                <a:cs typeface="Arial" pitchFamily="34" charset="0"/>
              </a:rPr>
              <a:t>Электронные закупки </a:t>
            </a:r>
            <a:br>
              <a:rPr lang="ru-RU" sz="4800" b="1" dirty="0">
                <a:solidFill>
                  <a:srgbClr val="F2F2F2"/>
                </a:solidFill>
                <a:latin typeface="Proxima Nova Rg" pitchFamily="50" charset="0"/>
                <a:cs typeface="Arial" pitchFamily="34" charset="0"/>
              </a:rPr>
            </a:br>
            <a:r>
              <a:rPr lang="ru-RU" sz="4800" b="1" dirty="0">
                <a:solidFill>
                  <a:srgbClr val="F2F2F2"/>
                </a:solidFill>
                <a:latin typeface="Proxima Nova Rg" pitchFamily="50" charset="0"/>
                <a:cs typeface="Arial" pitchFamily="34" charset="0"/>
              </a:rPr>
              <a:t>по 44-ФЗ: как это </a:t>
            </a:r>
            <a:r>
              <a:rPr lang="ru-RU" sz="4800" b="1" dirty="0" smtClean="0">
                <a:solidFill>
                  <a:srgbClr val="F2F2F2"/>
                </a:solidFill>
                <a:latin typeface="Proxima Nova Rg" pitchFamily="50" charset="0"/>
                <a:cs typeface="Arial" pitchFamily="34" charset="0"/>
              </a:rPr>
              <a:t>будет</a:t>
            </a:r>
            <a:endParaRPr lang="ru-RU" sz="3200" b="1" dirty="0">
              <a:solidFill>
                <a:srgbClr val="F2F2F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651870"/>
            <a:ext cx="8062665" cy="953244"/>
          </a:xfrm>
          <a:effectLst>
            <a:outerShdw blurRad="127000" dist="1270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dirty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Артамонова Екатерина </a:t>
            </a:r>
            <a:r>
              <a:rPr lang="ru-RU" sz="18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Владимировна, </a:t>
            </a:r>
            <a:endParaRPr lang="ru-RU" sz="1800" dirty="0">
              <a:solidFill>
                <a:schemeClr val="bg1">
                  <a:lumMod val="95000"/>
                  <a:alpha val="70000"/>
                </a:schemeClr>
              </a:solidFill>
              <a:latin typeface="Proxima Nova Rg" pitchFamily="50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dirty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с</a:t>
            </a:r>
            <a:r>
              <a:rPr lang="ru-RU" sz="18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пециалист </a:t>
            </a:r>
            <a:r>
              <a:rPr lang="ru-RU" sz="1800" dirty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по закупкам, тренер АНО «Корпоративная Академия Росатома»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dirty="0">
              <a:solidFill>
                <a:schemeClr val="bg1">
                  <a:lumMod val="95000"/>
                  <a:alpha val="70000"/>
                </a:schemeClr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При какой НМЦК обеспечивать заявки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275606"/>
          <a:ext cx="799288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571"/>
                <a:gridCol w="2212317"/>
              </a:tblGrid>
              <a:tr h="1188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Заказчик обязан установить требование  обеспечить заявки на участие в конкурсах и аукционах при условии, что НМЦК превышает 5 </a:t>
                      </a:r>
                      <a:r>
                        <a:rPr lang="ru-RU" sz="1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рублей, если Правительство</a:t>
                      </a:r>
                      <a:r>
                        <a:rPr lang="ru-RU" sz="1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не установило иное</a:t>
                      </a:r>
                    </a:p>
                    <a:p>
                      <a:endParaRPr lang="ru-RU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Часть</a:t>
                      </a:r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1 статьи 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Закона №44-ФЗ </a:t>
                      </a:r>
                    </a:p>
                    <a:p>
                      <a:endParaRPr lang="ru-RU" sz="18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8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Заказчик обязан установить требование обеспечить заявки на участие в конкурсах и аукционах с НМЦК более 1 </a:t>
                      </a:r>
                      <a:r>
                        <a:rPr lang="ru-RU" sz="18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8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рублей</a:t>
                      </a:r>
                    </a:p>
                    <a:p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Постановление Правительства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от 12.04.2018 № 439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408391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Правила заработают с 1 июля 2018 года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Обеспечение заявки с 1 июля 2018 года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pSp>
        <p:nvGrpSpPr>
          <p:cNvPr id="9" name="Группа 4"/>
          <p:cNvGrpSpPr>
            <a:grpSpLocks/>
          </p:cNvGrpSpPr>
          <p:nvPr/>
        </p:nvGrpSpPr>
        <p:grpSpPr bwMode="auto">
          <a:xfrm>
            <a:off x="539552" y="3795886"/>
            <a:ext cx="7993501" cy="1022350"/>
            <a:chOff x="186495" y="3435098"/>
            <a:chExt cx="8273997" cy="1021812"/>
          </a:xfrm>
        </p:grpSpPr>
        <p:grpSp>
          <p:nvGrpSpPr>
            <p:cNvPr id="11" name="Группа 4"/>
            <p:cNvGrpSpPr>
              <a:grpSpLocks/>
            </p:cNvGrpSpPr>
            <p:nvPr/>
          </p:nvGrpSpPr>
          <p:grpSpPr bwMode="auto">
            <a:xfrm>
              <a:off x="186495" y="3435098"/>
              <a:ext cx="8273997" cy="1021812"/>
              <a:chOff x="715963" y="3830638"/>
              <a:chExt cx="6064293" cy="644525"/>
            </a:xfrm>
          </p:grpSpPr>
          <p:grpSp>
            <p:nvGrpSpPr>
              <p:cNvPr id="13" name="Группа 5"/>
              <p:cNvGrpSpPr>
                <a:grpSpLocks/>
              </p:cNvGrpSpPr>
              <p:nvPr/>
            </p:nvGrpSpPr>
            <p:grpSpPr bwMode="auto">
              <a:xfrm>
                <a:off x="715963" y="3830638"/>
                <a:ext cx="6064293" cy="644525"/>
                <a:chOff x="3696767" y="2971986"/>
                <a:chExt cx="6064376" cy="645097"/>
              </a:xfrm>
            </p:grpSpPr>
            <p:sp>
              <p:nvSpPr>
                <p:cNvPr id="15" name="Прямоугольник 14">
                  <a:extLst>
                    <a:ext uri="{FF2B5EF4-FFF2-40B4-BE49-F238E27FC236}"/>
                  </a:extLst>
                </p:cNvPr>
                <p:cNvSpPr/>
                <p:nvPr/>
              </p:nvSpPr>
              <p:spPr bwMode="auto">
                <a:xfrm>
                  <a:off x="3696767" y="2971986"/>
                  <a:ext cx="6064376" cy="645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pic>
              <p:nvPicPr>
                <p:cNvPr id="16" name="Рисунок 15" descr="http://iconspot.ru/image.php?width=512&amp;height=512&amp;crop=none&amp;id=46465">
                  <a:extLst>
                    <a:ext uri="{FF2B5EF4-FFF2-40B4-BE49-F238E27FC236}"/>
                  </a:extLst>
                </p:cNvPr>
                <p:cNvPicPr/>
                <p:nvPr/>
              </p:nvPicPr>
              <p:blipFill>
                <a:blip r:embed="rId4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96767" y="3017423"/>
                  <a:ext cx="682402" cy="5524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7" name="Прямоугольник 1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4259921" y="3018064"/>
                  <a:ext cx="5501222" cy="27647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eaLnBrk="1" hangingPunct="1">
                    <a:defRPr/>
                  </a:pPr>
                  <a:endParaRPr lang="ru-RU" sz="1200" dirty="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14" name="Прямоугольник 3"/>
              <p:cNvSpPr>
                <a:spLocks noChangeArrowheads="1"/>
              </p:cNvSpPr>
              <p:nvPr/>
            </p:nvSpPr>
            <p:spPr bwMode="auto">
              <a:xfrm>
                <a:off x="1396048" y="3876676"/>
                <a:ext cx="5124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ru-RU" altLang="ru-RU" sz="1600">
                  <a:ea typeface="Calibri" pitchFamily="34" charset="0"/>
                </a:endParaRPr>
              </a:p>
            </p:txBody>
          </p:sp>
        </p:grpSp>
        <p:sp>
          <p:nvSpPr>
            <p:cNvPr id="12" name="Прямоугольник 3"/>
            <p:cNvSpPr>
              <a:spLocks noChangeArrowheads="1"/>
            </p:cNvSpPr>
            <p:nvPr/>
          </p:nvSpPr>
          <p:spPr bwMode="auto">
            <a:xfrm>
              <a:off x="1304517" y="3579038"/>
              <a:ext cx="7080806" cy="73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ru-RU" altLang="ru-RU" sz="14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До 30 июня 2019 года включительно </a:t>
              </a:r>
              <a:r>
                <a:rPr lang="ru-RU" altLang="ru-RU" sz="14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обеспечить заявки на </a:t>
              </a:r>
              <a:r>
                <a:rPr lang="ru-RU" altLang="ru-RU" sz="14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участие в электронный конкурсах и электронных аукционах </a:t>
              </a:r>
              <a:r>
                <a:rPr lang="ru-RU" altLang="ru-RU" sz="14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можно только денежными средствами </a:t>
              </a:r>
              <a:r>
                <a:rPr lang="ru-RU" altLang="ru-RU" sz="14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на </a:t>
              </a:r>
              <a:r>
                <a:rPr lang="ru-RU" altLang="ru-RU" sz="1400" dirty="0" err="1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спецсчетах</a:t>
              </a:r>
              <a:r>
                <a:rPr lang="ru-RU" altLang="ru-RU" sz="14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 в уполномоченных банках</a:t>
              </a:r>
            </a:p>
          </p:txBody>
        </p:sp>
      </p:grpSp>
      <p:graphicFrame>
        <p:nvGraphicFramePr>
          <p:cNvPr id="18" name="Таблица 17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11560" y="3435846"/>
          <a:ext cx="7992888" cy="33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/>
                  </a:extLst>
                </a:gridCol>
              </a:tblGrid>
              <a:tr h="32479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Казенные учреждения не должны обеспечивать</a:t>
                      </a:r>
                      <a:r>
                        <a:rPr lang="ru-RU" sz="16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заявки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47" marR="91447" marT="45603" marB="45603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539552" y="1131590"/>
          <a:ext cx="7992888" cy="221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138">
                  <a:extLst>
                    <a:ext uri="{9D8B030D-6E8A-4147-A177-3AD203B41FA5}"/>
                  </a:extLst>
                </a:gridCol>
                <a:gridCol w="3139750">
                  <a:extLst>
                    <a:ext uri="{9D8B030D-6E8A-4147-A177-3AD203B41FA5}"/>
                  </a:extLst>
                </a:gridCol>
              </a:tblGrid>
              <a:tr h="507532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НМЦК</a:t>
                      </a:r>
                    </a:p>
                  </a:txBody>
                  <a:tcPr marL="91434" marR="9143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Размер </a:t>
                      </a:r>
                      <a:r>
                        <a:rPr lang="ru-RU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обеспечения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54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От 1 до 20 </a:t>
                      </a: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рублей включительно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0,5-1%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НМЦК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25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От 20 </a:t>
                      </a: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рублей 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для УИС 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или 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организаций инвалидов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(закупка 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статье 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28, 29 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Закона № 44-ФЗ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0,5-2%</a:t>
                      </a:r>
                      <a:r>
                        <a:rPr lang="ru-RU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НМЦК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075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От 20 </a:t>
                      </a: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рублей 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для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остальных участников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0,5-5% </a:t>
                      </a: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НМЦК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</a:txBody>
                  <a:tcPr marL="91434" marR="9143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Кто платит за участие в закупке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altLang="ru-RU" sz="16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В Законе № 44-ФЗ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три варианта взимать плату за участие в процедуре:</a:t>
            </a:r>
          </a:p>
          <a:p>
            <a:pPr marL="0" indent="0"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с участника закупки;</a:t>
            </a:r>
          </a:p>
          <a:p>
            <a:pPr marL="0" indent="0"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с лица, с которым заключают контракт;</a:t>
            </a:r>
          </a:p>
          <a:p>
            <a:pPr marL="0" indent="0"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с заказчика за проведение процедуры </a:t>
            </a:r>
            <a:endParaRPr lang="ru-RU" alt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Правительство предлагает брать плату с лица, с которым заключают контракт.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Размеры платы: 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до 1% НМЦК, но не более 5 000 рублей;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до 1% НМЦК, но не более 2 000 рублей – для торгов среди СМП, СОНО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Брать плату – право оператора ЭТП. Если победитель уклонился, со второго победителя плату не берут (постановление Правительства от 10.05.2018 №564)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Электронные процедуры: общие правила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Электронные закупки проводят на электронных площадках, перечень которых определит Правительство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До 1 июля 2018 площадок шесть, но с 1 июля могут определить другие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Правительство может принять решение исключить ЭТП из перечня. Тогда на площадке можно проводить закупки, извещения о которых разместили в ЕИС не позднее 10 рабочих дней со дня принятия Правительством решения об исключении 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/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539552" y="3579859"/>
            <a:ext cx="6695951" cy="866756"/>
            <a:chOff x="715963" y="3830641"/>
            <a:chExt cx="6064250" cy="1115906"/>
          </a:xfrm>
        </p:grpSpPr>
        <p:grpSp>
          <p:nvGrpSpPr>
            <p:cNvPr id="7" name="Группа 5"/>
            <p:cNvGrpSpPr>
              <a:grpSpLocks/>
            </p:cNvGrpSpPr>
            <p:nvPr/>
          </p:nvGrpSpPr>
          <p:grpSpPr bwMode="auto">
            <a:xfrm>
              <a:off x="715963" y="3830641"/>
              <a:ext cx="6064250" cy="927068"/>
              <a:chOff x="3696767" y="2971986"/>
              <a:chExt cx="6064333" cy="927890"/>
            </a:xfrm>
          </p:grpSpPr>
          <p:sp>
            <p:nvSpPr>
              <p:cNvPr id="9" name="Прямоугольник 8">
                <a:extLst>
                  <a:ext uri="{FF2B5EF4-FFF2-40B4-BE49-F238E27FC236}"/>
                </a:extLst>
              </p:cNvPr>
              <p:cNvSpPr/>
              <p:nvPr/>
            </p:nvSpPr>
            <p:spPr bwMode="auto">
              <a:xfrm>
                <a:off x="3696767" y="2971986"/>
                <a:ext cx="6064333" cy="6443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pic>
            <p:nvPicPr>
              <p:cNvPr id="10" name="Рисунок 9" descr="http://iconspot.ru/image.php?width=512&amp;height=512&amp;crop=none&amp;id=46465">
                <a:extLst>
                  <a:ext uri="{FF2B5EF4-FFF2-40B4-BE49-F238E27FC236}"/>
                </a:extLst>
              </p:cNvPr>
              <p:cNvPicPr/>
              <p:nvPr/>
            </p:nvPicPr>
            <p:blipFill>
              <a:blip r:embed="rId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24551" y="2974055"/>
                <a:ext cx="754802" cy="92582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" name="Прямоугольник 1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260859" y="3019035"/>
                <a:ext cx="5500241" cy="2761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1200" dirty="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8" name="Прямоугольник 3"/>
            <p:cNvSpPr>
              <a:spLocks noChangeArrowheads="1"/>
            </p:cNvSpPr>
            <p:nvPr/>
          </p:nvSpPr>
          <p:spPr bwMode="auto">
            <a:xfrm>
              <a:off x="1563754" y="3876679"/>
              <a:ext cx="5086748" cy="10698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Правительство </a:t>
              </a:r>
              <a:r>
                <a:rPr lang="ru-RU" altLang="ru-RU" sz="16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вправе установить типовые формы </a:t>
              </a:r>
              <a:r>
                <a:rPr lang="ru-RU" altLang="ru-RU" sz="16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заявки и </a:t>
              </a:r>
              <a:r>
                <a:rPr lang="ru-RU" altLang="ru-RU" sz="16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документации</a:t>
              </a:r>
              <a:r>
                <a:rPr lang="ru-RU" altLang="ru-RU" sz="16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, которые </a:t>
              </a:r>
              <a:r>
                <a:rPr lang="ru-RU" altLang="ru-RU" sz="16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заказчики обязаны применять при электронных закупках</a:t>
              </a:r>
              <a:endParaRPr lang="ru-RU" altLang="ru-RU" sz="16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ea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формировать извещение с 1 июля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5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В извещении ставьте ссылку на часть 4, 5 или 6 статьи 15 Закона № 44-ФЗ, в зависимости от того, на основании какой нормы проводите закупку. Когда закупку проводите по частям 5 или 6 статьи 15,  к извещению приложите копии соответствующих договоров, соглашений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5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Упомяните преимущества, которые предоставляете УИС и организациям инвалидов по статья 28 и 29 Закона №44-ФЗ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5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Отразите информацию о запретах, ограничениях и условиях допуска в отношении продукции в соответствии с </a:t>
            </a:r>
            <a:r>
              <a:rPr lang="ru-RU" altLang="ru-RU" sz="15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нацрежимом</a:t>
            </a: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5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Укажите информацию о закупке товара, работы, услуги по ГОЗ в соответствии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ru-RU" sz="15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       с Законом № 275-ФЗ, если проводите закупку в рамках </a:t>
            </a:r>
            <a:r>
              <a:rPr lang="ru-RU" altLang="ru-RU" sz="15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гособоронзаказа</a:t>
            </a: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применять конкурс в электронной форме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1131590"/>
            <a:ext cx="8229600" cy="33940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endParaRPr lang="ru-RU" altLang="ru-RU" sz="15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611560" y="915566"/>
          <a:ext cx="6408712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47864" y="386789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23878"/>
            <a:ext cx="223224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Основания выбора электронных конкурсов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3723878"/>
            <a:ext cx="223224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Основания выбора бумажных конкурсов</a:t>
            </a:r>
          </a:p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Открытый конкурс в электронной форме</a:t>
            </a:r>
          </a:p>
        </p:txBody>
      </p:sp>
      <p:grpSp>
        <p:nvGrpSpPr>
          <p:cNvPr id="21509" name="Группа 40"/>
          <p:cNvGrpSpPr>
            <a:grpSpLocks/>
          </p:cNvGrpSpPr>
          <p:nvPr/>
        </p:nvGrpSpPr>
        <p:grpSpPr bwMode="auto">
          <a:xfrm>
            <a:off x="323528" y="1203598"/>
            <a:ext cx="8753074" cy="3191892"/>
            <a:chOff x="693476" y="1374161"/>
            <a:chExt cx="9037902" cy="3362145"/>
          </a:xfrm>
        </p:grpSpPr>
        <p:sp>
          <p:nvSpPr>
            <p:cNvPr id="21516" name="TextBox 5"/>
            <p:cNvSpPr txBox="1">
              <a:spLocks noChangeArrowheads="1"/>
            </p:cNvSpPr>
            <p:nvPr/>
          </p:nvSpPr>
          <p:spPr bwMode="auto">
            <a:xfrm>
              <a:off x="7533783" y="4332266"/>
              <a:ext cx="2095298" cy="324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min </a:t>
              </a:r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15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рабочих дней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21517" name="TextBox 15"/>
            <p:cNvSpPr txBox="1">
              <a:spLocks noChangeArrowheads="1"/>
            </p:cNvSpPr>
            <p:nvPr/>
          </p:nvSpPr>
          <p:spPr bwMode="auto">
            <a:xfrm>
              <a:off x="7533783" y="3682828"/>
              <a:ext cx="2197595" cy="551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max </a:t>
              </a:r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5/1/10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рабочих дней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21518" name="TextBox 16"/>
            <p:cNvSpPr txBox="1">
              <a:spLocks noChangeArrowheads="1"/>
            </p:cNvSpPr>
            <p:nvPr/>
          </p:nvSpPr>
          <p:spPr bwMode="auto">
            <a:xfrm>
              <a:off x="7533783" y="3140302"/>
              <a:ext cx="1793450" cy="324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+ 1 рабочий день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21519" name="TextBox 17"/>
            <p:cNvSpPr txBox="1">
              <a:spLocks noChangeArrowheads="1"/>
            </p:cNvSpPr>
            <p:nvPr/>
          </p:nvSpPr>
          <p:spPr bwMode="auto">
            <a:xfrm>
              <a:off x="7478367" y="2529481"/>
              <a:ext cx="2178529" cy="324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max </a:t>
              </a:r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3/1/5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рабочих дней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21520" name="TextBox 18"/>
            <p:cNvSpPr txBox="1">
              <a:spLocks noChangeArrowheads="1"/>
            </p:cNvSpPr>
            <p:nvPr/>
          </p:nvSpPr>
          <p:spPr bwMode="auto">
            <a:xfrm>
              <a:off x="7478368" y="2034825"/>
              <a:ext cx="1864047" cy="324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max </a:t>
              </a:r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рабочий день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21521" name="TextBox 19"/>
            <p:cNvSpPr txBox="1">
              <a:spLocks noChangeArrowheads="1"/>
            </p:cNvSpPr>
            <p:nvPr/>
          </p:nvSpPr>
          <p:spPr bwMode="auto">
            <a:xfrm>
              <a:off x="7427023" y="1422399"/>
              <a:ext cx="1797841" cy="324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мораторий 10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дней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grpSp>
          <p:nvGrpSpPr>
            <p:cNvPr id="21522" name="Группа 1"/>
            <p:cNvGrpSpPr>
              <a:grpSpLocks/>
            </p:cNvGrpSpPr>
            <p:nvPr/>
          </p:nvGrpSpPr>
          <p:grpSpPr bwMode="auto">
            <a:xfrm>
              <a:off x="693476" y="1374161"/>
              <a:ext cx="6774051" cy="3362145"/>
              <a:chOff x="822064" y="1478143"/>
              <a:chExt cx="6774051" cy="3362145"/>
            </a:xfrm>
          </p:grpSpPr>
          <p:sp>
            <p:nvSpPr>
              <p:cNvPr id="51" name="Блок-схема: альтернативный процесс 5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1439438" y="4360399"/>
                <a:ext cx="6156677" cy="479889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Подача конкурсных заявок</a:t>
                </a:r>
              </a:p>
            </p:txBody>
          </p:sp>
          <p:sp>
            <p:nvSpPr>
              <p:cNvPr id="52" name="Блок-схема: альтернативный процесс 51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309088" y="3829457"/>
                <a:ext cx="5278933" cy="455093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и оценка </a:t>
                </a:r>
                <a:r>
                  <a:rPr lang="ru-RU" sz="1400" dirty="0" smtClean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первых </a:t>
                </a: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частей заявок</a:t>
                </a:r>
              </a:p>
            </p:txBody>
          </p:sp>
          <p:sp>
            <p:nvSpPr>
              <p:cNvPr id="54" name="Блок-схема: альтернативный процесс 5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126951" y="3222666"/>
                <a:ext cx="4461070" cy="54011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Подача окончательных предложений</a:t>
                </a:r>
              </a:p>
            </p:txBody>
          </p:sp>
          <p:sp>
            <p:nvSpPr>
              <p:cNvPr id="55" name="Блок-схема: альтернативный процесс 5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167867" y="2615876"/>
                <a:ext cx="3420154" cy="541785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и оценка </a:t>
                </a:r>
              </a:p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 </a:t>
                </a:r>
                <a:r>
                  <a:rPr lang="ru-RU" sz="1400" dirty="0" smtClean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вторых </a:t>
                </a: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частей заявок</a:t>
                </a:r>
              </a:p>
            </p:txBody>
          </p:sp>
          <p:sp>
            <p:nvSpPr>
              <p:cNvPr id="56" name="Блок-схема: альтернативный процесс 55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004607" y="2084934"/>
                <a:ext cx="2591508" cy="469489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Подведение итогов</a:t>
                </a:r>
              </a:p>
            </p:txBody>
          </p:sp>
          <p:sp>
            <p:nvSpPr>
              <p:cNvPr id="57" name="Блок-схема: альтернативный процесс 56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729243" y="1478143"/>
                <a:ext cx="1858780" cy="53094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Заключение контракта</a:t>
                </a:r>
              </a:p>
            </p:txBody>
          </p:sp>
          <p:pic>
            <p:nvPicPr>
              <p:cNvPr id="21529" name="Рисунок 20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42218" y="1933236"/>
                <a:ext cx="658988" cy="658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0" name="Picture 11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974038" y="1478143"/>
                <a:ext cx="575786" cy="434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1" name="Рисунок 22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22064" y="4284550"/>
                <a:ext cx="581111" cy="530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2" name="Рисунок 23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545288" y="3601911"/>
                <a:ext cx="642785" cy="661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3" name="Рисунок 24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51738" y="2464178"/>
                <a:ext cx="620175" cy="638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4" name="Picture 5" descr="C:\Users\stolyarova\Desktop\фото\stopwatch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422524" y="3146818"/>
                <a:ext cx="509518" cy="5107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1510" name="Группа 4"/>
          <p:cNvGrpSpPr>
            <a:grpSpLocks/>
          </p:cNvGrpSpPr>
          <p:nvPr/>
        </p:nvGrpSpPr>
        <p:grpSpPr bwMode="auto">
          <a:xfrm>
            <a:off x="307975" y="4364040"/>
            <a:ext cx="6767513" cy="541634"/>
            <a:chOff x="715963" y="3831305"/>
            <a:chExt cx="6064250" cy="789495"/>
          </a:xfrm>
        </p:grpSpPr>
        <p:grpSp>
          <p:nvGrpSpPr>
            <p:cNvPr id="21511" name="Группа 5"/>
            <p:cNvGrpSpPr>
              <a:grpSpLocks/>
            </p:cNvGrpSpPr>
            <p:nvPr/>
          </p:nvGrpSpPr>
          <p:grpSpPr bwMode="auto">
            <a:xfrm>
              <a:off x="715963" y="3831305"/>
              <a:ext cx="6064250" cy="643283"/>
              <a:chOff x="3696767" y="2972654"/>
              <a:chExt cx="6064333" cy="643854"/>
            </a:xfrm>
          </p:grpSpPr>
          <p:sp>
            <p:nvSpPr>
              <p:cNvPr id="28" name="Прямоугольник 27">
                <a:extLst>
                  <a:ext uri="{FF2B5EF4-FFF2-40B4-BE49-F238E27FC236}"/>
                </a:extLst>
              </p:cNvPr>
              <p:cNvSpPr/>
              <p:nvPr/>
            </p:nvSpPr>
            <p:spPr bwMode="auto">
              <a:xfrm>
                <a:off x="3696767" y="2972654"/>
                <a:ext cx="6064333" cy="64385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Прямоугольник 29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261520" y="3018975"/>
                <a:ext cx="5499580" cy="27560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1200" dirty="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21512" name="Прямоугольник 3"/>
            <p:cNvSpPr>
              <a:spLocks noChangeArrowheads="1"/>
            </p:cNvSpPr>
            <p:nvPr/>
          </p:nvSpPr>
          <p:spPr bwMode="auto">
            <a:xfrm>
              <a:off x="1246101" y="3947798"/>
              <a:ext cx="5484634" cy="673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Вскрывать конверты с </a:t>
              </a:r>
              <a:r>
                <a:rPr lang="ru-RU" altLang="ru-RU" sz="12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заявками или </a:t>
              </a:r>
              <a:r>
                <a:rPr lang="ru-RU" altLang="ru-RU" sz="12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открывать доступ </a:t>
              </a:r>
              <a:r>
                <a:rPr lang="ru-RU" altLang="ru-RU" sz="12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к заявкам в электронной </a:t>
              </a:r>
              <a:r>
                <a:rPr lang="ru-RU" altLang="ru-RU" sz="12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форме не нужно. </a:t>
              </a:r>
              <a:r>
                <a:rPr lang="ru-RU" altLang="ru-RU" sz="12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ea typeface="Calibri" pitchFamily="34" charset="0"/>
                </a:rPr>
                <a:t>Теперь это будет делать оператор ЭТП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применять антидемпинговые меры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НМЦК ≤ 15 млн. рублей, а участник предлагает цену на 25 и более процентов ниже НМЦК. Тогда участник вправе:</a:t>
            </a:r>
          </a:p>
          <a:p>
            <a:pPr marL="0" indent="0"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внести обеспечение контракта в 1,5-кратном размере, но не менее размера аванса (при заключении контракта);</a:t>
            </a:r>
          </a:p>
          <a:p>
            <a:pPr marL="0" indent="0"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подтвердить свою добросовестность документально. 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2427734"/>
          <a:ext cx="7920880" cy="1627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222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Электронный конкурс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Бумажный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 конкурс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6197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Победитель представляет документы, когда направляет заказчику подписанный проект контракта. Контракт не заключается, если документы не отвечают требованиям 44-ФЗ. Участника</a:t>
                      </a:r>
                      <a:r>
                        <a:rPr lang="ru-RU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признают уклонистом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ru-RU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Документы представляют в составе заявки. Комиссия отклоняет заявку, если документы не отвечают требованиям Закона № 44-ФЗ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Извещение открытого электронного конкурса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сведения согласно статье 42 Закона № 44-ФЗ;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адрес ЭТП, на которой проводите закупку;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требования к участникам закупки и исчерпывающий перечень документов, которыми подтверждают соответствие требованию пункта 1 части 1 статьи 31 Закона №44-ФЗ;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дату и время окончания срока подачи заявок (рабочий день);</a:t>
            </a:r>
            <a:endParaRPr lang="ru-RU" altLang="ru-RU" sz="16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дату и время рассмотрения и оценки первых частей заявок; </a:t>
            </a: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дату подачи участниками окончательных предложений о цене контракта;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дату и время рассмотрения и оценки вторых частей заявок 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Документация электронного конкурса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информацию из извещения;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наименование и описание объекта закупки, условия контракта, обоснование НМЦК;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требования к содержанию, описанию предложения, к составу заявки, инструкцию по заполнению;</a:t>
            </a:r>
            <a:endParaRPr lang="ru-RU" altLang="ru-RU" sz="13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информацию о возможности изменить условия контракта, расторгнуть контракт в одностороннем порядке;</a:t>
            </a:r>
            <a:endParaRPr lang="ru-RU" altLang="ru-RU" sz="13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информацию о возможности заключить контракты с несколькими участниками;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порядок, в котором заказчик разъяснит положений конкурсной документации, даты начала и окончания срока предоставления разъяснений;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критерии оценки заявок, величины значимости критериев, порядок рассмотрения и оценки;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размер и условия обеспечения исполнения контракта;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информацию о контрактной службе, контрактном управляющем, ответственных за заключение контракта;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срок, в течение которого победитель или другой участник, с которым заключаете контракт, должен подписать контракт;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условия признания победителя или участника уклонившимися от заключения контракта;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3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информацию о валюте и порядок применения официального курса иностранной валюты к рублю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itchFamily="34" charset="0"/>
              </a:rPr>
              <a:t>План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itchFamily="34" charset="0"/>
              </a:rPr>
              <a:t>вебинара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Закупочные процедуры по 44-ФЗ: что изменится с 1 июля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Электронные площадки и ЕИС: новые правила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Конкурс в электронной форме</a:t>
            </a:r>
            <a:endParaRPr lang="ru-RU" altLang="ru-RU" sz="2000" b="1" i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Запрос котировок в электронной форме</a:t>
            </a:r>
            <a:endParaRPr lang="ru-RU" altLang="ru-RU" sz="2000" b="1" i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Запрос предложений в электронной форме</a:t>
            </a:r>
            <a:endParaRPr lang="ru-RU" altLang="ru-RU" sz="2000" b="1" i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Электронный аукцион </a:t>
            </a:r>
            <a:endParaRPr lang="ru-RU" altLang="ru-RU" sz="2000" b="1" i="1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Электронный контракт: единые правила заключения</a:t>
            </a:r>
          </a:p>
        </p:txBody>
      </p:sp>
      <p:pic>
        <p:nvPicPr>
          <p:cNvPr id="4100" name="Picture 4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44395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подать заявку на электронный конкурс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Заявка состоит из трех элементов, которые участник направляет на ЭТП одновременно 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95686"/>
          <a:ext cx="8136903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3600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Три электронных документа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Первая часть заявки</a:t>
                      </a:r>
                    </a:p>
                    <a:p>
                      <a:pPr lvl="0" algn="l"/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Информация о товарах, работах,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услугах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Вторая часть заявки</a:t>
                      </a:r>
                    </a:p>
                    <a:p>
                      <a:pPr lvl="0" algn="l"/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Информация</a:t>
                      </a:r>
                    </a:p>
                    <a:p>
                      <a:pPr lvl="0" algn="l"/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об участнике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Предложение о цене</a:t>
                      </a:r>
                    </a:p>
                    <a:p>
                      <a:pPr lvl="0" algn="l"/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Можно уменьшить при подаче окончательных предложений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Из чего состоит первая часть заявки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В заявку участник включает: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согласие поставить товар, выполнить работу, оказать услугу на условия документации;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предложение о качественных, функциональных, экологических характеристиках объекта закупки – если в документации есть критерий из пункта 3 части 1 статьи 32 Закона № 44-ФЗ.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Когда закупаете товар или работы, услуги, для выполнения, оказания которых используют товар, в заявку включают: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страну происхождения товара (когда есть условия, запреты, ограничения по </a:t>
            </a:r>
            <a:r>
              <a:rPr lang="ru-RU" altLang="ru-RU" sz="1400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нацрежиму</a:t>
            </a: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конкретные показатели товара, товарный знак при наличии, когда в  документации нет указания на товарный знак или участник предлагает товар с другим товарным знаком.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sp>
        <p:nvSpPr>
          <p:cNvPr id="6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467544" y="3507854"/>
            <a:ext cx="8189913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Откажите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в допуске, если в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первой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части заявки:</a:t>
            </a:r>
          </a:p>
          <a:p>
            <a:pPr marL="285750" indent="-285750" algn="just" eaLnBrk="1" hangingPunct="1">
              <a:buFont typeface="Symbol" pitchFamily="18" charset="2"/>
              <a:buChar char="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продукция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отвечает требованиям документации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285750" indent="-285750" algn="just" eaLnBrk="1" hangingPunct="1">
              <a:buFont typeface="Symbol" pitchFamily="18" charset="2"/>
              <a:buChar char="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предоставили/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предоставили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недостоверную информацию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285750" indent="-285750" algn="just" eaLnBrk="1" hangingPunct="1">
              <a:buFont typeface="Symbol" pitchFamily="18" charset="2"/>
              <a:buChar char=""/>
              <a:defRPr/>
            </a:pPr>
            <a:r>
              <a:rPr lang="ru-RU" sz="1400" dirty="0" smtClean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указали </a:t>
            </a:r>
            <a:r>
              <a:rPr lang="ru-RU" sz="1400" dirty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сведения об участнике </a:t>
            </a:r>
            <a:r>
              <a:rPr lang="ru-RU" sz="1400" dirty="0" smtClean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или </a:t>
            </a:r>
            <a:r>
              <a:rPr lang="ru-RU" sz="1400" dirty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о предлагаемой </a:t>
            </a:r>
            <a:r>
              <a:rPr lang="ru-RU" sz="1400" dirty="0" smtClean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цене </a:t>
            </a:r>
            <a:r>
              <a:rPr lang="ru-RU" sz="1400" dirty="0">
                <a:solidFill>
                  <a:srgbClr val="FF0000"/>
                </a:solidFill>
                <a:latin typeface="Proxima Nova Rg" pitchFamily="50" charset="0"/>
                <a:cs typeface="Arial" panose="020B0604020202020204" pitchFamily="34" charset="0"/>
              </a:rPr>
              <a:t>контракта</a:t>
            </a:r>
          </a:p>
        </p:txBody>
      </p:sp>
      <p:pic>
        <p:nvPicPr>
          <p:cNvPr id="7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Из чего состоит вторая часть заявки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реквизиты участника;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документы, которые подтверждают, что продукция отвечает требованиям законодательства РФ (кроме случаев, когда документы передают вместе с товаром);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документы/декларация, подтверждающие соответствие требованиям к участникам;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документы, подтверждающие право участника получить преимущества по статям 28, 29 Закона № 44-ФЗ, если участник заявил о получении преимуществ;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документы, предусмотренные нормативными правовыми актами в рамках </a:t>
            </a:r>
            <a:r>
              <a:rPr lang="ru-RU" altLang="ru-RU" sz="1400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нацрежима</a:t>
            </a: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документы, подтверждающие квалификацию участника;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декларацию о принадлежности к СМП.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sp>
        <p:nvSpPr>
          <p:cNvPr id="8" name="Прямоугольник 7">
            <a:extLst>
              <a:ext uri="{FF2B5EF4-FFF2-40B4-BE49-F238E27FC236}"/>
            </a:extLst>
          </p:cNvPr>
          <p:cNvSpPr/>
          <p:nvPr/>
        </p:nvSpPr>
        <p:spPr>
          <a:xfrm>
            <a:off x="467545" y="3363838"/>
            <a:ext cx="842493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Откажите в допуске, когда:</a:t>
            </a:r>
          </a:p>
          <a:p>
            <a:pPr marL="285750" indent="-285750" eaLnBrk="1" hangingPunct="1"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участник не предоставил документы и информацию по пунктам 1-3, 7 части 6 статьи 54.4 Закона №44-ФЗ;</a:t>
            </a:r>
          </a:p>
          <a:p>
            <a:pPr marL="285750" indent="-285750" eaLnBrk="1" hangingPunct="1"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информация, которую представляют на ЭТП при аккредитации, недостоверная;</a:t>
            </a:r>
          </a:p>
          <a:p>
            <a:pPr marL="285750" indent="-285750" eaLnBrk="1" hangingPunct="1"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участник не отвечает установленным требованиям;</a:t>
            </a:r>
          </a:p>
          <a:p>
            <a:pPr marL="285750" indent="-285750" eaLnBrk="1" hangingPunct="1"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есть основания в соответствии с документами по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;</a:t>
            </a:r>
          </a:p>
          <a:p>
            <a:pPr marL="285750" indent="-285750" eaLnBrk="1" hangingPunct="1">
              <a:buFont typeface="Symbol" pitchFamily="18" charset="2"/>
              <a:buChar char="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не предоставлены документы по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, когда установлен запрет на допуск продукции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Участники подают заявки: действия сторон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131591"/>
          <a:ext cx="8064896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4903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Подает, изменяет, отзывает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направить не более 3 запросов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о разъяснении документации не позднее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5 дней до срока окончания подачи заявок</a:t>
                      </a:r>
                    </a:p>
                    <a:p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пожаловаться в ФАС, в том числе на положения документации</a:t>
                      </a:r>
                    </a:p>
                    <a:p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Жалобу в ФАС вправе направить даже участник, который не подал заявку</a:t>
                      </a:r>
                      <a:endParaRPr lang="ru-RU" altLang="ru-RU" sz="1400" dirty="0" smtClean="0"/>
                    </a:p>
                    <a:p>
                      <a:endParaRPr lang="ru-RU" sz="14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Регистрирует/присваивает идентификационный номер заявке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Возвращает заявку участнику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запрос заказчику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499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Отвечает на запрос участника, размещает ответ в ЕИС в течение 2 рабочих дней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отменить/ изменить извещение не позднее, чем за 5 дней до окончания срока подачи заявок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Когда оператор вернет заявку участнику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заявку не подписали усиленной квалифицированной ЭП;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один участник подал две и более заявки, поданные ранее заявки не отозвал;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заявку отправили после даты или времени окончания срока подачи заявок;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заявку подали позднее, чем за три месяца до даты окончания срока регистрации участника в ЕИС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заявка содержит предложение о цене контракта, превышающее НМЦК или равное нулю;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информация об участнике, в том числе об учредителях, членах коллегиального исполнительного органа, лице, исполняющем функции единоличного исполнительного органа участника включена в РНП (когда заказчик установил требование об отсутствии в РНП)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конкурс: комиссия рассматривает первые части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491630"/>
          <a:ext cx="8064896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484375">
                <a:tc rowSpan="2">
                  <a:txBody>
                    <a:bodyPr/>
                    <a:lstStyle/>
                    <a:p>
                      <a:pPr algn="ctr"/>
                      <a:r>
                        <a:rPr lang="ru-RU" altLang="ru-RU" sz="12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>
                        <a:defRPr/>
                      </a:pPr>
                      <a:endParaRPr lang="ru-RU" altLang="ru-RU" sz="12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первые части заявок: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не выше 1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1 раб. день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более 1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5 раб. дней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конкурс в сфере науки, культуры или искусства –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10 раб. дней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Оценивает первые части заявок только по критерию «качественные, функциональные и экологические характеристики объекта закупки» </a:t>
                      </a:r>
                    </a:p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оператору ЭТП протокол рассмотрения и оценки первых частей заявок</a:t>
                      </a:r>
                    </a:p>
                    <a:p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Оценивает возможность подать окончательное предложение</a:t>
                      </a:r>
                    </a:p>
                    <a:p>
                      <a:endParaRPr 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подать жалобу в ФАС, только если подал заявку на участие в закупке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90000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Направляет заказчику первые части заявок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Направляет участникам уведомление с информацией о допуске заявки/ минимальном предложении о цене/ дате и времени подачи окончательных предложений/ наличии заявок с российскими товарам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конкурс: участники подают окончательные предложения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347615"/>
          <a:ext cx="8064896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2952327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 </a:t>
                      </a:r>
                    </a:p>
                    <a:p>
                      <a:endParaRPr lang="ru-RU" altLang="ru-RU" sz="14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</a:t>
                      </a:r>
                      <a:r>
                        <a:rPr lang="ru-RU" altLang="ru-RU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 </a:t>
                      </a:r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подать одно окончательное предложение о цене контракта, в котором снизит первоначальную цену заявки.</a:t>
                      </a:r>
                    </a:p>
                    <a:p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Если участник решает не подавать окончательное предложение, то цену</a:t>
                      </a:r>
                    </a:p>
                    <a:p>
                      <a:r>
                        <a:rPr lang="ru-RU" altLang="ru-RU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из заявки признают окончательной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подать жалобу в ФАС, только если подал заявку на участие в закупке</a:t>
                      </a:r>
                    </a:p>
                    <a:p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algn="ctr"/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протокол подачи окончательных предложений в течение одного часа после окончания срока их подачи</a:t>
                      </a:r>
                    </a:p>
                    <a:p>
                      <a:pPr marL="0" algn="l" defTabSz="914400" rtl="0" eaLnBrk="1" latinLnBrk="0" hangingPunct="1"/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000" y="2787774"/>
            <a:ext cx="3816424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Внимание!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Время для подачи окончательных предложений – три часа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конкурс: комиссия рассматривает вторые части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6"/>
          <a:ext cx="8064896" cy="3091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080119">
                <a:tc rowSpan="2"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вторые части заявок: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не выше 1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1 раб. день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более 1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3 раб. дня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конкурс в сфере науки, культуры или искусства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 5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раб. дней  </a:t>
                      </a:r>
                    </a:p>
                    <a:p>
                      <a:pPr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Оценивает  вторые части заявок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по применимым критериям 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оператору ЭТП протокол рассмотрения и оценки вторых частей заявок</a:t>
                      </a:r>
                      <a:endParaRPr lang="ru-RU" altLang="ru-RU" sz="1400" b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rtl="0" eaLnBrk="1" latinLnBrk="0" hangingPunct="1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ФАС, только если подал заявку на участие в закупке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97140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заказчику в течение часа: 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две части заявок</a:t>
                      </a:r>
                    </a:p>
                    <a:p>
                      <a:pPr marL="285750" indent="-285750"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документы с ЭТП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и на ЭТП протоколы рассмотрения и оценки первых и вторых частей заявок в течение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конкурс: заказчик подводит итоги закупки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6"/>
          <a:ext cx="8064896" cy="330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400600"/>
              </a:tblGrid>
              <a:tr h="1080119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ФАС,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только если подал заявку на участие в закупке</a:t>
                      </a:r>
                    </a:p>
                    <a:p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отозвать заявку, кроме победителя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направить запрос   о разъяснении результатов конкурса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algn="l"/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заказчику протокол подачи окончательных предложений в течение одного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499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 основании результатов оценки заявок присваивает каждой заявке номер в порядке уменьшения степени выгодности (определяет победителя)</a:t>
                      </a:r>
                    </a:p>
                    <a:p>
                      <a:pPr algn="l"/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протокол подведения итогов конкурса </a:t>
                      </a:r>
                    </a:p>
                    <a:p>
                      <a:pPr algn="l"/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протокол в ЕИС и на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и на ЭТП ответ на запрос в течение двух рабочих дней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2738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Открытый </a:t>
            </a: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электронный конкурс не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состоялся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/>
            </a:extLst>
          </p:cNvPr>
          <p:cNvGraphicFramePr/>
          <p:nvPr/>
        </p:nvGraphicFramePr>
        <p:xfrm>
          <a:off x="179512" y="1059582"/>
          <a:ext cx="8424936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Стрелка влево 3">
            <a:extLst>
              <a:ext uri="{FF2B5EF4-FFF2-40B4-BE49-F238E27FC236}"/>
            </a:extLst>
          </p:cNvPr>
          <p:cNvSpPr/>
          <p:nvPr/>
        </p:nvSpPr>
        <p:spPr>
          <a:xfrm>
            <a:off x="4499992" y="3075806"/>
            <a:ext cx="288032" cy="216024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Конкурентные закупки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по 44-ФЗ сейчас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/>
            </a:extLst>
          </p:cNvPr>
          <p:cNvGraphicFramePr/>
          <p:nvPr/>
        </p:nvGraphicFramePr>
        <p:xfrm>
          <a:off x="251520" y="1131590"/>
          <a:ext cx="7849567" cy="3579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150" name="Группа 4"/>
          <p:cNvGrpSpPr>
            <a:grpSpLocks/>
          </p:cNvGrpSpPr>
          <p:nvPr/>
        </p:nvGrpSpPr>
        <p:grpSpPr bwMode="auto">
          <a:xfrm>
            <a:off x="5940152" y="4299943"/>
            <a:ext cx="2994868" cy="496449"/>
            <a:chOff x="280988" y="4554538"/>
            <a:chExt cx="3001962" cy="563803"/>
          </a:xfrm>
        </p:grpSpPr>
        <p:sp>
          <p:nvSpPr>
            <p:cNvPr id="7" name="Блок-схема: процесс 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80988" y="4621213"/>
              <a:ext cx="782637" cy="127000"/>
            </a:xfrm>
            <a:prstGeom prst="flowChartProcess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057275" y="4554538"/>
              <a:ext cx="2025650" cy="2971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1100" i="1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- электронная </a:t>
              </a:r>
              <a:r>
                <a:rPr lang="ru-RU" sz="1100" i="1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форма</a:t>
              </a:r>
            </a:p>
          </p:txBody>
        </p:sp>
        <p:sp>
          <p:nvSpPr>
            <p:cNvPr id="9" name="Блок-схема: процесс 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80988" y="4879975"/>
              <a:ext cx="782637" cy="1397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0" name="TextBox 9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057275" y="4821238"/>
              <a:ext cx="2225675" cy="2971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1100" i="1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 </a:t>
              </a:r>
              <a:r>
                <a:rPr lang="ru-RU" sz="1100" i="1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- неэлектронная </a:t>
              </a:r>
              <a:r>
                <a:rPr lang="ru-RU" sz="1100" i="1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форма</a:t>
              </a:r>
            </a:p>
          </p:txBody>
        </p:sp>
        <p:grpSp>
          <p:nvGrpSpPr>
            <p:cNvPr id="6155" name="Группа 3"/>
            <p:cNvGrpSpPr>
              <a:grpSpLocks/>
            </p:cNvGrpSpPr>
            <p:nvPr/>
          </p:nvGrpSpPr>
          <p:grpSpPr bwMode="auto">
            <a:xfrm>
              <a:off x="281776" y="4621213"/>
              <a:ext cx="782637" cy="398462"/>
              <a:chOff x="281776" y="4621213"/>
              <a:chExt cx="782637" cy="398462"/>
            </a:xfrm>
          </p:grpSpPr>
          <p:sp>
            <p:nvSpPr>
              <p:cNvPr id="11" name="Блок-схема: процесс 1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80988" y="4621213"/>
                <a:ext cx="782637" cy="1270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2" name="Блок-схема: процесс 11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80988" y="4879975"/>
                <a:ext cx="782637" cy="1397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Открытый электронный конкурс не состоялся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Допустим, признали конкурс несостоявшимся по причинам: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не получили ни одной заявки;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отклонили всех при рассмотрении первых частей заявок;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отклонили всех при рассмотрении вторых частей заявок.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Заказчик не позднее, чем на следующий рабочий день после дня признания конкурса несостоявшимся, продлевает срок подачи заявок. Срок продлевают на 10 дней с даты размещения извещения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 с доптребованиями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Что забыл законодатель?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alt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Согласно части 2.1 статьи 56 Закона № 44-ФЗ вместо конкурса с доптребованиями или электронного конкурса с доптребованиями можно провести: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139702"/>
          <a:ext cx="7848872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28083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Proxima Nova Rg" pitchFamily="50" charset="0"/>
                        </a:rPr>
                        <a:t>До 1 января</a:t>
                      </a:r>
                      <a:r>
                        <a:rPr lang="ru-RU" baseline="0" dirty="0" smtClean="0">
                          <a:latin typeface="Proxima Nova Rg" pitchFamily="50" charset="0"/>
                        </a:rPr>
                        <a:t> 2019 года</a:t>
                      </a:r>
                      <a:endParaRPr lang="ru-RU" dirty="0">
                        <a:latin typeface="Proxima Nova Rg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Proxima Nova Rg" pitchFamily="50" charset="0"/>
                        </a:rPr>
                        <a:t>С 1 января 2019 года</a:t>
                      </a:r>
                      <a:endParaRPr lang="ru-RU" dirty="0">
                        <a:latin typeface="Proxima Nova Rg" pitchFamily="50" charset="0"/>
                      </a:endParaRPr>
                    </a:p>
                  </a:txBody>
                  <a:tcPr/>
                </a:tc>
              </a:tr>
              <a:tr h="1591377">
                <a:tc>
                  <a:txBody>
                    <a:bodyPr/>
                    <a:lstStyle/>
                    <a:p>
                      <a:pPr marL="285750" indent="-285750">
                        <a:buFontTx/>
                        <a:buNone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Электронный аукцион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Закрытый аукцион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Запрос котировок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Запрос предложений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Закупку у </a:t>
                      </a:r>
                      <a:r>
                        <a:rPr lang="ru-RU" alt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едпоставщика</a:t>
                      </a:r>
                      <a:endParaRPr lang="ru-RU" altLang="ru-RU" sz="16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None/>
                        <a:defRPr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Электронный аукцион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None/>
                        <a:defRPr/>
                      </a:pPr>
                      <a:r>
                        <a:rPr lang="ru-RU" altLang="ru-RU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Закупку у </a:t>
                      </a:r>
                      <a:r>
                        <a:rPr lang="ru-RU" altLang="ru-RU" sz="16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едпоставщика</a:t>
                      </a:r>
                      <a:endParaRPr lang="ru-RU" altLang="ru-RU" sz="16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 defTabSz="914400" rtl="0" eaLnBrk="1" latinLnBrk="0" hangingPunct="1">
                        <a:buFontTx/>
                        <a:buNone/>
                        <a:defRPr/>
                      </a:pPr>
                      <a:endParaRPr lang="ru-RU" altLang="ru-RU" sz="16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  <a:defRPr/>
                      </a:pPr>
                      <a:r>
                        <a:rPr lang="ru-RU" altLang="ru-RU" sz="1600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Электронный запрос предложений, электронный запрос котировок и закрытый электронный аукцион нельзя?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конкурс с доптребованиями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Проводите по правилам открытого электронного конкурса, но: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установите в документации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доптребования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к участникам и перечень подтверждающих документов в соответствии с Постановлением Правительства №99;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документы, которые подтверждают соответствие участника закупки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доптребованиям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, должны быть во второй части заявки.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alt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6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Двухэтапный электронный конкурс: первый этап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6"/>
          <a:ext cx="8064896" cy="319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4464496"/>
              </a:tblGrid>
              <a:tr h="920302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подать/ изменить/ отозвать первоначальную заявку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Не подает предложение  о цене контракта и не вносит обеспечение заявки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Обное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обсуждение предложений участников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Может подать жалобу в ФАС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Регистрирует/присваивает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идентификационный номер заявке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480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Проводит обсуждение предложений участников.</a:t>
                      </a: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Обеспечивает равные возможности для участия     в обсуждениях всем участникам первого этапа 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и размещает в ЕИС и на ЭТП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протоколепервого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этапа двухэтапного конкурса </a:t>
                      </a:r>
                    </a:p>
                    <a:p>
                      <a:endParaRPr lang="ru-RU" alt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Двухэтапный электронный конкурс: второй этап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6"/>
          <a:ext cx="8064896" cy="302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824536"/>
              </a:tblGrid>
              <a:tr h="873679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подать/ отозвать окончательную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Подает предложение о цене контракта,  вносит обеспечение заявки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Регистрирует/присваивает идентификационный номер заявке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786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уточнить: требования к продукции, критерии оценки заявки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приглашения участникам первого этапа и вносит изменения в документацию (размещает в ЕИС)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Далее конкурс проходит в порядке открытого электронного конкурса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>
            <a:extLst>
              <a:ext uri="{FF2B5EF4-FFF2-40B4-BE49-F238E27FC236}"/>
            </a:extLst>
          </p:cNvPr>
          <p:cNvGraphicFramePr/>
          <p:nvPr/>
        </p:nvGraphicFramePr>
        <p:xfrm>
          <a:off x="395536" y="1059582"/>
          <a:ext cx="7303477" cy="1271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>
            <a:extLst>
              <a:ext uri="{FF2B5EF4-FFF2-40B4-BE49-F238E27FC236}"/>
            </a:extLst>
          </p:cNvPr>
          <p:cNvSpPr/>
          <p:nvPr/>
        </p:nvSpPr>
        <p:spPr>
          <a:xfrm>
            <a:off x="323850" y="195263"/>
            <a:ext cx="691197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Запрос котировок в электронной </a:t>
            </a: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форме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sp>
        <p:nvSpPr>
          <p:cNvPr id="43013" name="Прямоугольник 6"/>
          <p:cNvSpPr>
            <a:spLocks noChangeArrowheads="1"/>
          </p:cNvSpPr>
          <p:nvPr/>
        </p:nvSpPr>
        <p:spPr bwMode="auto">
          <a:xfrm>
            <a:off x="673100" y="2441575"/>
            <a:ext cx="7272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>
                <a:latin typeface="Proxima Nova Rg" pitchFamily="50" charset="0"/>
                <a:ea typeface="Calibri" pitchFamily="34" charset="0"/>
                <a:cs typeface="Times New Roman" pitchFamily="18" charset="0"/>
              </a:rPr>
              <a:t>Как посчитать возможный объем закупок в 2018 году</a:t>
            </a:r>
          </a:p>
        </p:txBody>
      </p:sp>
      <p:graphicFrame>
        <p:nvGraphicFramePr>
          <p:cNvPr id="9" name="Схема 8">
            <a:extLst>
              <a:ext uri="{FF2B5EF4-FFF2-40B4-BE49-F238E27FC236}"/>
            </a:extLst>
          </p:cNvPr>
          <p:cNvGraphicFramePr/>
          <p:nvPr/>
        </p:nvGraphicFramePr>
        <p:xfrm>
          <a:off x="345417" y="2875029"/>
          <a:ext cx="6890879" cy="1692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Запрос котировок в электронной форме: процедура</a:t>
            </a:r>
          </a:p>
        </p:txBody>
      </p:sp>
      <p:grpSp>
        <p:nvGrpSpPr>
          <p:cNvPr id="44037" name="Группа 40"/>
          <p:cNvGrpSpPr>
            <a:grpSpLocks/>
          </p:cNvGrpSpPr>
          <p:nvPr/>
        </p:nvGrpSpPr>
        <p:grpSpPr bwMode="auto">
          <a:xfrm>
            <a:off x="467544" y="1347614"/>
            <a:ext cx="8380654" cy="2962157"/>
            <a:chOff x="770990" y="1843147"/>
            <a:chExt cx="8393583" cy="2902791"/>
          </a:xfrm>
        </p:grpSpPr>
        <p:sp>
          <p:nvSpPr>
            <p:cNvPr id="44040" name="TextBox 5"/>
            <p:cNvSpPr txBox="1">
              <a:spLocks noChangeArrowheads="1"/>
            </p:cNvSpPr>
            <p:nvPr/>
          </p:nvSpPr>
          <p:spPr bwMode="auto">
            <a:xfrm>
              <a:off x="7480113" y="4278202"/>
              <a:ext cx="1628274" cy="33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min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5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раб.день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44041" name="TextBox 15"/>
            <p:cNvSpPr txBox="1">
              <a:spLocks noChangeArrowheads="1"/>
            </p:cNvSpPr>
            <p:nvPr/>
          </p:nvSpPr>
          <p:spPr bwMode="auto">
            <a:xfrm>
              <a:off x="7500222" y="3729170"/>
              <a:ext cx="1621852" cy="33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max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раб.день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44042" name="TextBox 16"/>
            <p:cNvSpPr txBox="1">
              <a:spLocks noChangeArrowheads="1"/>
            </p:cNvSpPr>
            <p:nvPr/>
          </p:nvSpPr>
          <p:spPr bwMode="auto">
            <a:xfrm>
              <a:off x="7550184" y="3113045"/>
              <a:ext cx="1114221" cy="33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4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раб.дня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44043" name="TextBox 17"/>
            <p:cNvSpPr txBox="1">
              <a:spLocks noChangeArrowheads="1"/>
            </p:cNvSpPr>
            <p:nvPr/>
          </p:nvSpPr>
          <p:spPr bwMode="auto">
            <a:xfrm>
              <a:off x="7480113" y="2564012"/>
              <a:ext cx="1621852" cy="33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max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раб.день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44044" name="TextBox 19"/>
            <p:cNvSpPr txBox="1">
              <a:spLocks noChangeArrowheads="1"/>
            </p:cNvSpPr>
            <p:nvPr/>
          </p:nvSpPr>
          <p:spPr bwMode="auto">
            <a:xfrm>
              <a:off x="7419099" y="1985541"/>
              <a:ext cx="1745474" cy="33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b="1" dirty="0" smtClean="0">
                  <a:latin typeface="Microsoft Sans Serif" pitchFamily="34" charset="0"/>
                  <a:cs typeface="Microsoft Sans Serif" pitchFamily="34" charset="0"/>
                </a:rPr>
                <a:t>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мораторий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7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grpSp>
          <p:nvGrpSpPr>
            <p:cNvPr id="44045" name="Группа 1"/>
            <p:cNvGrpSpPr>
              <a:grpSpLocks/>
            </p:cNvGrpSpPr>
            <p:nvPr/>
          </p:nvGrpSpPr>
          <p:grpSpPr bwMode="auto">
            <a:xfrm>
              <a:off x="770990" y="1843147"/>
              <a:ext cx="6712515" cy="2902791"/>
              <a:chOff x="899578" y="1947129"/>
              <a:chExt cx="6712515" cy="2902791"/>
            </a:xfrm>
          </p:grpSpPr>
          <p:sp>
            <p:nvSpPr>
              <p:cNvPr id="51" name="Блок-схема: альтернативный процесс 5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1439340" y="4300809"/>
                <a:ext cx="6156282" cy="539479"/>
              </a:xfrm>
              <a:prstGeom prst="flowChartAlternateProcess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Подача заявок</a:t>
                </a:r>
              </a:p>
            </p:txBody>
          </p:sp>
          <p:sp>
            <p:nvSpPr>
              <p:cNvPr id="52" name="Блок-схема: альтернативный процесс 51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340842" y="3723842"/>
                <a:ext cx="5265811" cy="539479"/>
              </a:xfrm>
              <a:prstGeom prst="flowChartAlternateProcess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Рассмотрение и оценка заявок</a:t>
                </a:r>
              </a:p>
            </p:txBody>
          </p:sp>
          <p:sp>
            <p:nvSpPr>
              <p:cNvPr id="54" name="Блок-схема: альтернативный процесс 5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918912" y="3129991"/>
                <a:ext cx="4687740" cy="539480"/>
              </a:xfrm>
              <a:prstGeom prst="flowChartAlternateProcess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Продление срока подачи заявок*</a:t>
                </a:r>
              </a:p>
            </p:txBody>
          </p:sp>
          <p:sp>
            <p:nvSpPr>
              <p:cNvPr id="55" name="Блок-схема: альтернативный процесс 5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495865" y="2538560"/>
                <a:ext cx="4110788" cy="540523"/>
              </a:xfrm>
              <a:prstGeom prst="flowChartAlternateProcess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Рассмотрение и оценка заявок (если </a:t>
                </a:r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продлен </a:t>
                </a:r>
                <a:r>
                  <a:rPr lang="ru-RU" dirty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срок подачи заявок)</a:t>
                </a:r>
              </a:p>
            </p:txBody>
          </p:sp>
          <p:sp>
            <p:nvSpPr>
              <p:cNvPr id="57" name="Блок-схема: альтернативный процесс 56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289175" y="1947129"/>
                <a:ext cx="3322918" cy="517502"/>
              </a:xfrm>
              <a:prstGeom prst="flowChartAlternateProcess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Proxima Nova Rg" pitchFamily="50" charset="0"/>
                  </a:rPr>
                  <a:t>Заключение контракта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endParaRPr>
              </a:p>
            </p:txBody>
          </p:sp>
          <p:pic>
            <p:nvPicPr>
              <p:cNvPr id="44051" name="Picture 11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567984" y="2017694"/>
                <a:ext cx="610931" cy="410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52" name="Рисунок 22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99578" y="4275769"/>
                <a:ext cx="504834" cy="5741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53" name="Рисунок 23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0769" y="3640685"/>
                <a:ext cx="615890" cy="633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54" name="Рисунок 24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4674" y="2441083"/>
                <a:ext cx="649072" cy="667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4038" name="TextBox 3"/>
          <p:cNvSpPr txBox="1">
            <a:spLocks noChangeArrowheads="1"/>
          </p:cNvSpPr>
          <p:nvPr/>
        </p:nvSpPr>
        <p:spPr bwMode="auto">
          <a:xfrm>
            <a:off x="250825" y="4475163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i="1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* Если не подано ни одной/подана только </a:t>
            </a:r>
            <a:r>
              <a:rPr lang="ru-RU" altLang="ru-RU" sz="1200" i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одна </a:t>
            </a:r>
            <a:r>
              <a:rPr lang="ru-RU" altLang="ru-RU" sz="1200" i="1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заявка или если комиссия отклонила все/допустила только </a:t>
            </a:r>
            <a:r>
              <a:rPr lang="ru-RU" altLang="ru-RU" sz="1200" i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одну </a:t>
            </a:r>
            <a:r>
              <a:rPr lang="ru-RU" altLang="ru-RU" sz="1200" i="1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заявку</a:t>
            </a:r>
          </a:p>
        </p:txBody>
      </p:sp>
      <p:pic>
        <p:nvPicPr>
          <p:cNvPr id="44039" name="Рисунок 2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499742"/>
            <a:ext cx="504056" cy="558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Извещение электронного запроса котировок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18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В извещение включите:</a:t>
            </a:r>
            <a: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сведения согласно статье 42 Закона № 44-ФЗ, кроме пунктов 7 и 8 (если не установили обеспечение контракта);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адрес ЭТП, на которой проводите закупку; 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требования к участникам закупки, перечень информации и электронных документов, которыми подтверждают соответствие требованию пункта 1 части 1 статьи 31 Закона №44-ФЗ;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дату и время окончания срока подачи заявок;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информацию о контрактной службе, контрактном управляющем, ответственных за заключение контракта;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срок, в течение которого победитель или другой участник, с которым заключаете контракт, должен подписать контракт;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условия признания победителя или другого участника уклонившимися от заключения контракта;</a:t>
            </a:r>
          </a:p>
          <a:p>
            <a:pPr marL="0" indent="0" eaLnBrk="1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 информацию о возможности расторгнуть контракт в одностороннем порядке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Заявка на электронный запрос котировок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Заявка участника состоит из двух элементов, которые участник направляет одновременно на ЭТП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95686"/>
          <a:ext cx="763284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3600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Два электронных документа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Предложение 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 товарах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, работах,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услугах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Предложение 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 цене контракта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Заявка на электронный запрос котировок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Заявка содержит: 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latin typeface="Proxima Nova Rg" pitchFamily="50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согласие поставить продукцию на условиях извещения;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реквизиты участника; 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декларация участника: </a:t>
            </a:r>
          </a:p>
          <a:p>
            <a:pPr marL="269875" indent="0">
              <a:buNone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 соответствии требованиям пунктов 1, 3-9 части 1 статьи 31 Закона № 44-ФЗ;</a:t>
            </a:r>
          </a:p>
          <a:p>
            <a:pPr marL="269875" indent="0">
              <a:buNone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 праве участника на преимущества по статьям 28 и 29 Закона № 44-ФЗ (при необходимости);</a:t>
            </a:r>
          </a:p>
          <a:p>
            <a:pPr marL="269875" indent="0">
              <a:buNone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о принадлежности участника к СМП или СОНО, если установили ограничение.  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При закупки товаров или работ, услуг, для выполнения, оказания которых используют товар: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документы по </a:t>
            </a:r>
            <a:r>
              <a:rPr lang="ru-RU" altLang="ru-RU" sz="14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нацрежиму</a:t>
            </a: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(если применяете); 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декларация о стране происхождения товара или о стране происхождения и производителе товара;</a:t>
            </a:r>
          </a:p>
          <a:p>
            <a:pPr marL="0" indent="0" eaLnBrk="1" hangingPunct="1">
              <a:spcBef>
                <a:spcPct val="0"/>
              </a:spcBef>
              <a:buFont typeface="Symbol" pitchFamily="18" charset="2"/>
              <a:buChar char=""/>
            </a:pPr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конкретные показатели товара и товарный знак (при наличии). Информация включают в заявку, если в извещении нет товарного знака или участник предлагает товар с другим товарным знаком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269875" indent="0" algn="just" eaLnBrk="1" hangingPunct="1">
              <a:spcBef>
                <a:spcPct val="0"/>
              </a:spcBef>
              <a:buFontTx/>
              <a:buNone/>
            </a:pPr>
            <a:endParaRPr 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Конкурентные закупки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по 44-ФЗ: </a:t>
            </a: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с 1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июля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/>
            </a:extLst>
          </p:cNvPr>
          <p:cNvGraphicFramePr/>
          <p:nvPr/>
        </p:nvGraphicFramePr>
        <p:xfrm>
          <a:off x="250825" y="915567"/>
          <a:ext cx="6193383" cy="3168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ятиугольник 10">
            <a:extLst>
              <a:ext uri="{FF2B5EF4-FFF2-40B4-BE49-F238E27FC236}"/>
            </a:extLst>
          </p:cNvPr>
          <p:cNvSpPr/>
          <p:nvPr/>
        </p:nvSpPr>
        <p:spPr>
          <a:xfrm>
            <a:off x="6948488" y="2462213"/>
            <a:ext cx="1816100" cy="1311275"/>
          </a:xfrm>
          <a:prstGeom prst="homePlat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С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1 января  2019 года </a:t>
            </a:r>
            <a:r>
              <a:rPr lang="ru-RU" sz="1600" b="1" dirty="0">
                <a:solidFill>
                  <a:schemeClr val="accent2"/>
                </a:solidFill>
                <a:latin typeface="Proxima Nova Rg" pitchFamily="50" charset="0"/>
              </a:rPr>
              <a:t>обязанность</a:t>
            </a:r>
          </a:p>
        </p:txBody>
      </p:sp>
      <p:sp>
        <p:nvSpPr>
          <p:cNvPr id="12" name="Пятиугольник 11">
            <a:extLst>
              <a:ext uri="{FF2B5EF4-FFF2-40B4-BE49-F238E27FC236}"/>
            </a:extLst>
          </p:cNvPr>
          <p:cNvSpPr/>
          <p:nvPr/>
        </p:nvSpPr>
        <p:spPr>
          <a:xfrm>
            <a:off x="6948488" y="915988"/>
            <a:ext cx="1800225" cy="1312862"/>
          </a:xfrm>
          <a:prstGeom prst="homePlat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С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1 июля 2018 года </a:t>
            </a:r>
            <a:r>
              <a:rPr lang="ru-RU" sz="1600" b="1" dirty="0">
                <a:solidFill>
                  <a:schemeClr val="accent2"/>
                </a:solidFill>
                <a:latin typeface="Proxima Nova Rg" pitchFamily="50" charset="0"/>
              </a:rPr>
              <a:t>право</a:t>
            </a:r>
          </a:p>
        </p:txBody>
      </p:sp>
      <p:sp>
        <p:nvSpPr>
          <p:cNvPr id="7180" name="TextBox 13"/>
          <p:cNvSpPr txBox="1">
            <a:spLocks noChangeArrowheads="1"/>
          </p:cNvSpPr>
          <p:nvPr/>
        </p:nvSpPr>
        <p:spPr bwMode="auto">
          <a:xfrm>
            <a:off x="133350" y="3960813"/>
            <a:ext cx="8208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Делить на лоты можно только в </a:t>
            </a:r>
            <a:r>
              <a:rPr lang="ru-RU" altLang="ru-RU" sz="12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бумажных конкурсах</a:t>
            </a:r>
          </a:p>
          <a:p>
            <a:pPr eaLnBrk="1" hangingPunct="1"/>
            <a:r>
              <a:rPr lang="ru-RU" altLang="ru-RU" sz="12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и бумажных </a:t>
            </a:r>
            <a:r>
              <a:rPr lang="ru-RU" alt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закрытых </a:t>
            </a:r>
            <a:r>
              <a:rPr lang="ru-RU" altLang="ru-RU" sz="12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аукционах. Правительство вправе </a:t>
            </a:r>
          </a:p>
          <a:p>
            <a:pPr eaLnBrk="1" hangingPunct="1"/>
            <a:r>
              <a:rPr lang="ru-RU" altLang="ru-RU" sz="12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установить </a:t>
            </a:r>
            <a:r>
              <a:rPr lang="ru-RU" alt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требования к формированию лотов </a:t>
            </a:r>
          </a:p>
          <a:p>
            <a:pPr eaLnBrk="1" hangingPunct="1"/>
            <a:r>
              <a:rPr lang="ru-RU" alt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по отдельным видам продукции</a:t>
            </a:r>
          </a:p>
        </p:txBody>
      </p:sp>
      <p:grpSp>
        <p:nvGrpSpPr>
          <p:cNvPr id="13" name="Группа 4"/>
          <p:cNvGrpSpPr>
            <a:grpSpLocks/>
          </p:cNvGrpSpPr>
          <p:nvPr/>
        </p:nvGrpSpPr>
        <p:grpSpPr bwMode="auto">
          <a:xfrm>
            <a:off x="5796136" y="4083918"/>
            <a:ext cx="2994868" cy="496449"/>
            <a:chOff x="280988" y="4554538"/>
            <a:chExt cx="3001962" cy="563803"/>
          </a:xfrm>
        </p:grpSpPr>
        <p:sp>
          <p:nvSpPr>
            <p:cNvPr id="14" name="Блок-схема: процесс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80988" y="4621213"/>
              <a:ext cx="782637" cy="127000"/>
            </a:xfrm>
            <a:prstGeom prst="flowChartProcess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5" name="TextBox 1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057275" y="4554538"/>
              <a:ext cx="2025650" cy="2971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1100" i="1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- электронная </a:t>
              </a:r>
              <a:r>
                <a:rPr lang="ru-RU" sz="1100" i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форма</a:t>
              </a:r>
            </a:p>
          </p:txBody>
        </p:sp>
        <p:sp>
          <p:nvSpPr>
            <p:cNvPr id="16" name="Блок-схема: процесс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80988" y="4879975"/>
              <a:ext cx="782637" cy="1397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17" name="TextBox 16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057275" y="4821238"/>
              <a:ext cx="2225675" cy="2971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1100" i="1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 - неэлектронная </a:t>
              </a:r>
              <a:r>
                <a:rPr lang="ru-RU" sz="1100" i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Arial" panose="020B0604020202020204" pitchFamily="34" charset="0"/>
                </a:rPr>
                <a:t>форма</a:t>
              </a:r>
            </a:p>
          </p:txBody>
        </p:sp>
        <p:grpSp>
          <p:nvGrpSpPr>
            <p:cNvPr id="18" name="Группа 3"/>
            <p:cNvGrpSpPr>
              <a:grpSpLocks/>
            </p:cNvGrpSpPr>
            <p:nvPr/>
          </p:nvGrpSpPr>
          <p:grpSpPr bwMode="auto">
            <a:xfrm>
              <a:off x="281776" y="4621213"/>
              <a:ext cx="782637" cy="398462"/>
              <a:chOff x="281776" y="4621213"/>
              <a:chExt cx="782637" cy="398462"/>
            </a:xfrm>
          </p:grpSpPr>
          <p:sp>
            <p:nvSpPr>
              <p:cNvPr id="19" name="Блок-схема: процесс 1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80988" y="4621213"/>
                <a:ext cx="782637" cy="1270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20" name="Блок-схема: процесс 19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80988" y="4879975"/>
                <a:ext cx="782637" cy="1397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котировок: подача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6"/>
          <a:ext cx="806489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400600"/>
              </a:tblGrid>
              <a:tr h="873679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отозвать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Запросы о разъяснении извещения </a:t>
                      </a:r>
                      <a:r>
                        <a:rPr lang="ru-RU" altLang="ru-RU" sz="1400" b="0" kern="1200" dirty="0" smtClean="0">
                          <a:solidFill>
                            <a:srgbClr val="FF0000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не предусмотрены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пожаловаться в ФАС, в том числе на положения документации. Жалобу может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подать даже участник, который не подал заявку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 присваивает идентификационный номер заявке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Возвращает заявку участнику в течение 1 часа после подачи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786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только извещение и проект контракта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отменить процедуру не позднее, чем за два дня до окончания срока подачи заявок. Вправе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внести изменения не позднее, чем за два рабочих дня до окончания срока подачи заявок. При этом с даты размещения изменений в ЕИС срок подачи заявок – </a:t>
                      </a:r>
                      <a:r>
                        <a:rPr lang="ru-RU" altLang="ru-RU" sz="1400" b="0" kern="1200" dirty="0" smtClean="0">
                          <a:solidFill>
                            <a:srgbClr val="FF0000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не менее 5 рабочих дней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котировок: рассмотрение заявок (вариант 1)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21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534141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ФАС, только если подал заявку на участие в закупке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rgbClr val="002060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заказчику: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заявки (кроме предложения о цене);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документы с ЭТП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Оценивает заявки по ценовым предложениям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(ранжирует заявки в соответствии с поданными предложениями о цене)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и размещает в ЕИС и на ЭТП протокол рассмотрения и оценки заявок в течение одного часа. Протоколом определяет победителя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34210">
                <a:tc>
                  <a:txBody>
                    <a:bodyPr/>
                    <a:lstStyle/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заявки в течение одного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рабочего дня, следующего после даты окончания срока подачи заявок. Цену предложения не видит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и направляет оператору ЭТП протокол рассмотрения заявок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котировок: рассмотрение заявок (вариант 2)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Применяйте, когда: не подано заявок,  подана одна заявка, отклонили все заявки, осталась одна заявка </a:t>
            </a: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995686"/>
          <a:ext cx="8064896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4896544"/>
              </a:tblGrid>
              <a:tr h="2448272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снова подать заявку, если ранее комиссия отклонила предложение участника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протокол рассмотрения заявок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                        с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информацией, что закупка не состоялась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Продлевает срок подачи заявок </a:t>
                      </a:r>
                      <a:r>
                        <a:rPr lang="ru-RU" altLang="ru-RU" sz="1400" b="0" kern="1200" dirty="0" smtClean="0">
                          <a:solidFill>
                            <a:srgbClr val="FF0000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 четыре рабочих дня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Если и после продления срока подали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допустили только одну заявку, заказчик заключает контракт с единственным участником на основании статьи 93 Закона № 44-ФЗ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предложений: как применять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203598"/>
          <a:ext cx="7416824" cy="3083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Электронный запрос предложений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Бумажный запрос предложений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342900" indent="-342900">
                        <a:buFontTx/>
                        <a:buAutoNum type="arabicPeriod"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Электронный конкурс не состоялся:</a:t>
                      </a:r>
                    </a:p>
                    <a:p>
                      <a:pPr marL="342900" indent="-342900">
                        <a:buFontTx/>
                        <a:buNone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       – не подано ни одной / отклонены все заявки; </a:t>
                      </a:r>
                    </a:p>
                    <a:p>
                      <a:pPr marL="285750" indent="-285750">
                        <a:buFontTx/>
                        <a:buNone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       – заказчик продлил срок подачи заявок на 10 дней, но опять не подано ни одной заявки/ все отклонены</a:t>
                      </a:r>
                    </a:p>
                    <a:p>
                      <a:pPr marL="285750" indent="-285750">
                        <a:buFontTx/>
                        <a:buNone/>
                        <a:defRPr/>
                      </a:pPr>
                      <a:endParaRPr 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2. Электронный конкурс или электронный аукцион признаны несостоявшимися, поскольку «второй победитель» уклонился или отказался от заключения контракта 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Повторный бумажный конкурс не состоялся: не подано ни одной/ отклонены все заявки.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С 1 июля проводить бумажный запрос предложений после несостоявшегося электронного аукциона НЕЛЬЗЯ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предложений: процедура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277" name="Группа 40"/>
          <p:cNvGrpSpPr>
            <a:grpSpLocks/>
          </p:cNvGrpSpPr>
          <p:nvPr/>
        </p:nvGrpSpPr>
        <p:grpSpPr bwMode="auto">
          <a:xfrm>
            <a:off x="467544" y="1203597"/>
            <a:ext cx="8541846" cy="3143379"/>
            <a:chOff x="763358" y="1767967"/>
            <a:chExt cx="8554692" cy="3076701"/>
          </a:xfrm>
        </p:grpSpPr>
        <p:sp>
          <p:nvSpPr>
            <p:cNvPr id="54278" name="TextBox 5"/>
            <p:cNvSpPr txBox="1">
              <a:spLocks noChangeArrowheads="1"/>
            </p:cNvSpPr>
            <p:nvPr/>
          </p:nvSpPr>
          <p:spPr bwMode="auto">
            <a:xfrm>
              <a:off x="7467600" y="4279903"/>
              <a:ext cx="1634633" cy="33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min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5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раб.дней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54279" name="TextBox 15"/>
            <p:cNvSpPr txBox="1">
              <a:spLocks noChangeArrowheads="1"/>
            </p:cNvSpPr>
            <p:nvPr/>
          </p:nvSpPr>
          <p:spPr bwMode="auto">
            <a:xfrm>
              <a:off x="7690955" y="3711131"/>
              <a:ext cx="387715" cy="33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?</a:t>
              </a:r>
            </a:p>
          </p:txBody>
        </p:sp>
        <p:sp>
          <p:nvSpPr>
            <p:cNvPr id="54280" name="TextBox 16"/>
            <p:cNvSpPr txBox="1">
              <a:spLocks noChangeArrowheads="1"/>
            </p:cNvSpPr>
            <p:nvPr/>
          </p:nvSpPr>
          <p:spPr bwMode="auto">
            <a:xfrm>
              <a:off x="7561936" y="3167388"/>
              <a:ext cx="1202776" cy="33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 день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54281" name="TextBox 17"/>
            <p:cNvSpPr txBox="1">
              <a:spLocks noChangeArrowheads="1"/>
            </p:cNvSpPr>
            <p:nvPr/>
          </p:nvSpPr>
          <p:spPr bwMode="auto">
            <a:xfrm>
              <a:off x="7539379" y="2585846"/>
              <a:ext cx="1202776" cy="33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1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раб. день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sp>
          <p:nvSpPr>
            <p:cNvPr id="54282" name="TextBox 19"/>
            <p:cNvSpPr txBox="1">
              <a:spLocks noChangeArrowheads="1"/>
            </p:cNvSpPr>
            <p:nvPr/>
          </p:nvSpPr>
          <p:spPr bwMode="auto">
            <a:xfrm>
              <a:off x="7444211" y="1963481"/>
              <a:ext cx="1873839" cy="331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мораторий 7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Microsoft Sans Serif" pitchFamily="34" charset="0"/>
                </a:rPr>
                <a:t>дней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Microsoft Sans Serif" pitchFamily="34" charset="0"/>
              </a:endParaRPr>
            </a:p>
          </p:txBody>
        </p:sp>
        <p:grpSp>
          <p:nvGrpSpPr>
            <p:cNvPr id="54283" name="Группа 1"/>
            <p:cNvGrpSpPr>
              <a:grpSpLocks/>
            </p:cNvGrpSpPr>
            <p:nvPr/>
          </p:nvGrpSpPr>
          <p:grpSpPr bwMode="auto">
            <a:xfrm>
              <a:off x="763358" y="1767967"/>
              <a:ext cx="6732974" cy="3076701"/>
              <a:chOff x="891946" y="1871949"/>
              <a:chExt cx="6732974" cy="3076701"/>
            </a:xfrm>
          </p:grpSpPr>
          <p:sp>
            <p:nvSpPr>
              <p:cNvPr id="51" name="Блок-схема: альтернативный процесс 5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1468876" y="4409249"/>
                <a:ext cx="6156044" cy="539401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Подача заявок</a:t>
                </a:r>
              </a:p>
            </p:txBody>
          </p:sp>
          <p:sp>
            <p:nvSpPr>
              <p:cNvPr id="52" name="Блок-схема: альтернативный процесс 51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334271" y="3774925"/>
                <a:ext cx="5254577" cy="539401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и оценка заявок</a:t>
                </a:r>
              </a:p>
            </p:txBody>
          </p:sp>
          <p:sp>
            <p:nvSpPr>
              <p:cNvPr id="54" name="Блок-схема: альтернативный процесс 5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151623" y="3148750"/>
                <a:ext cx="4443735" cy="53940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Подача окончательных предложений</a:t>
                </a:r>
              </a:p>
            </p:txBody>
          </p:sp>
          <p:sp>
            <p:nvSpPr>
              <p:cNvPr id="55" name="Блок-схема: альтернативный процесс 5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137179" y="2506274"/>
                <a:ext cx="3454825" cy="54103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и оценка окончательных предложений</a:t>
                </a:r>
              </a:p>
            </p:txBody>
          </p:sp>
          <p:sp>
            <p:nvSpPr>
              <p:cNvPr id="56" name="Блок-схема: альтернативный процесс 55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002574" y="1871949"/>
                <a:ext cx="2591517" cy="54103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Заключение контракта</a:t>
                </a:r>
              </a:p>
            </p:txBody>
          </p:sp>
          <p:pic>
            <p:nvPicPr>
              <p:cNvPr id="54289" name="Picture 11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81412" y="1942431"/>
                <a:ext cx="649047" cy="436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290" name="Рисунок 22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91946" y="4338769"/>
                <a:ext cx="504814" cy="574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291" name="Рисунок 23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13109" y="3633964"/>
                <a:ext cx="608209" cy="625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292" name="Рисунок 24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3900" y="2365314"/>
                <a:ext cx="692076" cy="712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293" name="Picture 5" descr="C:\Users\stolyarova\Desktop\фото\stopwatch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550620" y="3070119"/>
                <a:ext cx="560793" cy="562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Заявка на электронный запрос предложений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Заявка участника состоит из двух элементов, которые участник направляет одновременно на ЭТП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95686"/>
          <a:ext cx="763284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3600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Два электронных документа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Предложение 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 товарах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, работах,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услугах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Предложение 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о цене контракта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предложений: подача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449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4896544"/>
              </a:tblGrid>
              <a:tr h="1224135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подать/отозвать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Запросы о разъяснении извещения </a:t>
                      </a:r>
                      <a:r>
                        <a:rPr lang="ru-RU" altLang="ru-RU" sz="1400" b="0" kern="1200" dirty="0" smtClean="0">
                          <a:solidFill>
                            <a:srgbClr val="FF0000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не предусмотрены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пожаловаться в ФАС, в том числе на положения документации. Жалобу может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подать даже участник, который не подал заявку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 присваивает идентификационный номер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Возвращает заявку в течение часа после подачи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602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приглашения одновременно с размещением извещения и документации:</a:t>
                      </a:r>
                    </a:p>
                    <a:p>
                      <a:pPr marL="285750" indent="-285750">
                        <a:spcBef>
                          <a:spcPct val="0"/>
                        </a:spcBef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– может направить любым поставщикам, в том числе  «добросовестным» </a:t>
                      </a:r>
                    </a:p>
                    <a:p>
                      <a:pPr marL="285750" indent="-285750">
                        <a:spcBef>
                          <a:spcPct val="0"/>
                        </a:spcBef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– обязан направить допущенным участникам предыдущей закупки, если контракт расторгнут в одностороннем порядке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Отменять/изменять процедуру НЕЛЬЗЯ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предложений: рассмотрение и оценка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449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5544616"/>
              </a:tblGrid>
              <a:tr h="1650855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Может подать жалобу в ФАС, только если подал заявку на участие в закупке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и оценивает заявки, в том числе цену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протокол проведения запроса предложений              с приложением таблицы результатов оценки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выписку из протокола, которая содержит перечень отстраненных участников, условия исполнения контракта из лучшей заявки без указания на участника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98320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ЭТП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заказчику:</a:t>
                      </a:r>
                    </a:p>
                    <a:p>
                      <a:pPr marL="171450" indent="-171450">
                        <a:spcBef>
                          <a:spcPct val="0"/>
                        </a:spcBef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заявки участников</a:t>
                      </a:r>
                    </a:p>
                    <a:p>
                      <a:pPr marL="171450" indent="-171450">
                        <a:spcBef>
                          <a:spcPct val="0"/>
                        </a:spcBef>
                        <a:buFont typeface="Symbol" pitchFamily="18" charset="2"/>
                        <a:buChar char=""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документы с ЭТП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31840" y="3579862"/>
            <a:ext cx="4968552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Законодатель не установил срок окончания рассмотрения и оценки заявок определяет</a:t>
            </a:r>
            <a:endParaRPr lang="ru-RU" dirty="0">
              <a:solidFill>
                <a:schemeClr val="tx2">
                  <a:lumMod val="75000"/>
                </a:schemeClr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запрос предложений: окончательные предложения участников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419622"/>
          <a:ext cx="806489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2664295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окончательное предложение  в течение одного рабочего дня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Окончательное предложение не может ухудшать условия</a:t>
                      </a:r>
                      <a:r>
                        <a:rPr lang="ru-RU" altLang="ru-RU" sz="1400" b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из заявки участника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ФАС, только если подал заявку на участие в закупке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и оценивает окончательные предложения участников</a:t>
                      </a:r>
                    </a:p>
                    <a:p>
                      <a:pPr marL="0" algn="l" defTabSz="914400" rtl="0" eaLnBrk="1" latinLnBrk="0" hangingPunct="1"/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Формирует, подписывает итоговый протокол в течение рабочего дня после окончания срока подачи окончательных предложен</a:t>
                      </a:r>
                    </a:p>
                    <a:p>
                      <a:pPr marL="0" algn="l" defTabSz="914400" rtl="0" eaLnBrk="1" latinLnBrk="0" hangingPunct="1"/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и на ЭТП протокол проведения запроса предложений и итоговый протокол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Электронный аукцион: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процедура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grpSp>
        <p:nvGrpSpPr>
          <p:cNvPr id="64517" name="Группа 40"/>
          <p:cNvGrpSpPr>
            <a:grpSpLocks/>
          </p:cNvGrpSpPr>
          <p:nvPr/>
        </p:nvGrpSpPr>
        <p:grpSpPr bwMode="auto">
          <a:xfrm>
            <a:off x="467544" y="1275606"/>
            <a:ext cx="8641508" cy="2829718"/>
            <a:chOff x="770996" y="1769507"/>
            <a:chExt cx="8655205" cy="2904923"/>
          </a:xfrm>
        </p:grpSpPr>
        <p:sp>
          <p:nvSpPr>
            <p:cNvPr id="64518" name="TextBox 5"/>
            <p:cNvSpPr txBox="1">
              <a:spLocks noChangeArrowheads="1"/>
            </p:cNvSpPr>
            <p:nvPr/>
          </p:nvSpPr>
          <p:spPr bwMode="auto">
            <a:xfrm>
              <a:off x="7498642" y="4279381"/>
              <a:ext cx="1251040" cy="34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min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7/15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Kartika" pitchFamily="18" charset="0"/>
              </a:endParaRPr>
            </a:p>
          </p:txBody>
        </p:sp>
        <p:sp>
          <p:nvSpPr>
            <p:cNvPr id="64519" name="TextBox 15"/>
            <p:cNvSpPr txBox="1">
              <a:spLocks noChangeArrowheads="1"/>
            </p:cNvSpPr>
            <p:nvPr/>
          </p:nvSpPr>
          <p:spPr bwMode="auto">
            <a:xfrm>
              <a:off x="7478355" y="3691472"/>
              <a:ext cx="1947846" cy="34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max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1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раб.дн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./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7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Kartika" pitchFamily="18" charset="0"/>
              </a:endParaRPr>
            </a:p>
          </p:txBody>
        </p:sp>
        <p:sp>
          <p:nvSpPr>
            <p:cNvPr id="64520" name="TextBox 16"/>
            <p:cNvSpPr txBox="1">
              <a:spLocks noChangeArrowheads="1"/>
            </p:cNvSpPr>
            <p:nvPr/>
          </p:nvSpPr>
          <p:spPr bwMode="auto">
            <a:xfrm>
              <a:off x="7550477" y="3026177"/>
              <a:ext cx="1249434" cy="34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2+1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раб.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Kartika" pitchFamily="18" charset="0"/>
              </a:endParaRPr>
            </a:p>
          </p:txBody>
        </p:sp>
        <p:sp>
          <p:nvSpPr>
            <p:cNvPr id="64521" name="TextBox 17"/>
            <p:cNvSpPr txBox="1">
              <a:spLocks noChangeArrowheads="1"/>
            </p:cNvSpPr>
            <p:nvPr/>
          </p:nvSpPr>
          <p:spPr bwMode="auto">
            <a:xfrm>
              <a:off x="7478355" y="2508724"/>
              <a:ext cx="1568811" cy="34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max </a:t>
              </a:r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3 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раб.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Kartika" pitchFamily="18" charset="0"/>
              </a:endParaRPr>
            </a:p>
          </p:txBody>
        </p:sp>
        <p:sp>
          <p:nvSpPr>
            <p:cNvPr id="64522" name="TextBox 19"/>
            <p:cNvSpPr txBox="1">
              <a:spLocks noChangeArrowheads="1"/>
            </p:cNvSpPr>
            <p:nvPr/>
          </p:nvSpPr>
          <p:spPr bwMode="auto">
            <a:xfrm>
              <a:off x="7462874" y="1933308"/>
              <a:ext cx="1779264" cy="34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мораторий 10 </a:t>
              </a:r>
              <a:r>
                <a:rPr lang="ru-RU" altLang="ru-RU" sz="1600" dirty="0" err="1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дн</a:t>
              </a:r>
              <a:r>
                <a:rPr lang="ru-RU" altLang="ru-RU" sz="16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Kartika" pitchFamily="18" charset="0"/>
                </a:rPr>
                <a:t>.</a:t>
              </a:r>
              <a:endParaRPr lang="ru-RU" altLang="ru-RU" sz="16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Kartika" pitchFamily="18" charset="0"/>
              </a:endParaRPr>
            </a:p>
          </p:txBody>
        </p:sp>
        <p:grpSp>
          <p:nvGrpSpPr>
            <p:cNvPr id="64523" name="Группа 1"/>
            <p:cNvGrpSpPr>
              <a:grpSpLocks/>
            </p:cNvGrpSpPr>
            <p:nvPr/>
          </p:nvGrpSpPr>
          <p:grpSpPr bwMode="auto">
            <a:xfrm>
              <a:off x="770996" y="1769507"/>
              <a:ext cx="6707359" cy="2904923"/>
              <a:chOff x="899584" y="1873489"/>
              <a:chExt cx="6707359" cy="2904923"/>
            </a:xfrm>
          </p:grpSpPr>
          <p:sp>
            <p:nvSpPr>
              <p:cNvPr id="51" name="Блок-схема: альтернативный процесс 50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1476561" y="4238985"/>
                <a:ext cx="6130382" cy="539427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Подача заявок</a:t>
                </a:r>
              </a:p>
            </p:txBody>
          </p:sp>
          <p:sp>
            <p:nvSpPr>
              <p:cNvPr id="52" name="Блок-схема: альтернативный процесс 51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2342027" y="3647611"/>
                <a:ext cx="5255003" cy="539427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</a:t>
                </a:r>
                <a:r>
                  <a:rPr lang="ru-RU" dirty="0" smtClean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первых </a:t>
                </a: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частей заявок</a:t>
                </a:r>
              </a:p>
            </p:txBody>
          </p:sp>
          <p:sp>
            <p:nvSpPr>
              <p:cNvPr id="54" name="Блок-схема: альтернативный процесс 5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135370" y="3056237"/>
                <a:ext cx="4471572" cy="539428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Аукцион</a:t>
                </a:r>
              </a:p>
            </p:txBody>
          </p:sp>
          <p:sp>
            <p:nvSpPr>
              <p:cNvPr id="55" name="Блок-схема: альтернативный процесс 5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145080" y="2464863"/>
                <a:ext cx="3455105" cy="541057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Рассмотрение </a:t>
                </a:r>
                <a:r>
                  <a:rPr lang="ru-RU" dirty="0" smtClean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вторых </a:t>
                </a: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частей заявок</a:t>
                </a:r>
              </a:p>
            </p:txBody>
          </p:sp>
          <p:sp>
            <p:nvSpPr>
              <p:cNvPr id="57" name="Блок-схема: альтернативный процесс 56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010546" y="1873489"/>
                <a:ext cx="2588546" cy="542686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Proxima Nova Rg" pitchFamily="50" charset="0"/>
                  </a:rPr>
                  <a:t>Заключение контракта</a:t>
                </a:r>
              </a:p>
            </p:txBody>
          </p:sp>
          <p:pic>
            <p:nvPicPr>
              <p:cNvPr id="64529" name="Picture 11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08681" y="1981812"/>
                <a:ext cx="608968" cy="409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530" name="Рисунок 22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99584" y="4238985"/>
                <a:ext cx="463713" cy="527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531" name="Рисунок 23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8683" y="3573689"/>
                <a:ext cx="615948" cy="633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532" name="Рисунок 24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05175" y="2362200"/>
                <a:ext cx="623539" cy="641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533" name="Picture 5" descr="C:\Users\stolyarova\Desktop\фото\stopwatch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414150" y="3056238"/>
                <a:ext cx="516171" cy="517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Что останется на бумаге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Запросы котировок на продовольствие, средства для скорой медпомощи, лекарства и топливо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Предварительный отбор участников и последующие запросы котировок для оказания гуманитарной помощи, ликвидации последствий ЧС </a:t>
            </a:r>
          </a:p>
          <a:p>
            <a:pPr lvl="0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Закрытые процедуры, если иное не предусмотрело Правительство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Закупки у </a:t>
            </a:r>
            <a:r>
              <a:rPr lang="ru-RU" altLang="ru-RU" sz="1800" dirty="0" err="1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едпоставщика</a:t>
            </a:r>
            <a:endParaRPr lang="ru-RU" alt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Конкретные закупки, особенности которых определило Правительство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Закупки на территории иностранного государства для заказчиков, которые работают за границей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4100" name="Picture 4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44395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аукцион: извещение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В извещение электронного аукциона включите: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rPr>
              <a:t> сведения согласно статьи 42 Закона № 44-ФЗ; 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адрес ЭТП, на которой проводят закупку;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 дату проведения аукциона. Если дата аукциона приходится на нерабочий день, день проведения аукциона переносят на следующий за ним рабочий;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buFont typeface="Symbol" pitchFamily="18" charset="2"/>
              <a:buChar char="¾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дату окончания срока рассмотрения заявок;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buFont typeface="Symbol" pitchFamily="18" charset="2"/>
              <a:buChar char="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размер обеспечения заявок;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buFont typeface="Symbol" pitchFamily="18" charset="2"/>
              <a:buChar char="¾"/>
              <a:defRPr/>
            </a:pPr>
            <a:r>
              <a:rPr lang="ru-RU" altLang="ru-RU" sz="16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требования к участникам и исчерпывающий перечень документов в соответствии с пунктом 1 части 1, частью 2 и 2.1 (при наличии) статьи 31           Закона № 44-ФЗ, требование части 1.1 статьи 31 Закона № 44-ФЗ (при наличии)</a:t>
            </a: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600" dirty="0" smtClean="0"/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Заявка на электронный аукцион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  <a:cs typeface="Arial" panose="020B0604020202020204" pitchFamily="34" charset="0"/>
              </a:rPr>
              <a:t>Заявка участника состоит из двух элементов, которые участник направляет одновременно на ЭТП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ru-RU" sz="14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200" dirty="0" smtClean="0">
              <a:latin typeface="Proxima Nova Rg" pitchFamily="50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95686"/>
          <a:ext cx="7632848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3600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Два электронных документа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Первая часть заявки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Информация о товарах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, работах,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услугах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Вторая часть заявки</a:t>
                      </a:r>
                    </a:p>
                    <a:p>
                      <a:pPr lvl="0" algn="l"/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Информация об участнике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аукцион: подача заявок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4896544"/>
              </a:tblGrid>
              <a:tr h="864500">
                <a:tc rowSpan="2"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подать/ изменить/ отозвать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направить не более </a:t>
                      </a:r>
                      <a:r>
                        <a:rPr lang="ru-RU" altLang="ru-RU" sz="1200" b="0" dirty="0" smtClean="0">
                          <a:solidFill>
                            <a:srgbClr val="FF0000"/>
                          </a:solidFill>
                          <a:latin typeface="Proxima Nova Rg" pitchFamily="50" charset="0"/>
                        </a:rPr>
                        <a:t>трех запросов </a:t>
                      </a:r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о разъяснении документации.</a:t>
                      </a:r>
                      <a:r>
                        <a:rPr lang="ru-RU" altLang="ru-RU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 Срок – не </a:t>
                      </a:r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позднее трех дней до срока окончания подачи заявок</a:t>
                      </a:r>
                    </a:p>
                    <a:p>
                      <a:endParaRPr lang="ru-RU" alt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Вправе пожаловаться в ФАС, в том числе на положения документации.</a:t>
                      </a:r>
                    </a:p>
                    <a:p>
                      <a:r>
                        <a:rPr lang="ru-RU" alt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</a:rPr>
                        <a:t>Жалобу может подать даже участник, который не подал заявку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</a:t>
                      </a:r>
                    </a:p>
                    <a:p>
                      <a:pPr algn="l"/>
                      <a:endParaRPr lang="ru-RU" altLang="ru-RU" sz="12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Регистрирует/присваивает идентификационный номер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Возвращает заявку участнику в течение часа после подачи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запрос заказчику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318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2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в ЕИС извещение/ документацию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не превышает 3 </a:t>
                      </a:r>
                      <a:r>
                        <a:rPr lang="ru-RU" altLang="ru-RU" sz="12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ru-RU" altLang="ru-RU" sz="12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in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дней</a:t>
                      </a:r>
                      <a:endParaRPr lang="en-US" altLang="ru-RU" sz="12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НМЦК более </a:t>
                      </a:r>
                      <a:r>
                        <a:rPr lang="en-US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2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ru-RU" altLang="ru-RU" sz="12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in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5 дней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Отвечает на запрос участника и размещает ответ в ЕИС – 2 дня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Может отменить не позднее, чем за 5 дней или изменить не позднее, чем за 2 дня до окончания срока подачи заявок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С даты размещения изменений в ЕИС срок подачи заявок – не менее 7/15 дней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аукцион: первые части заявок 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251520" y="1203598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166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816424"/>
              </a:tblGrid>
              <a:tr h="1368151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Может подать жалобу в ФАС, только если подал заявку на участие в закупке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pPr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Рассматривает  первые части заявок: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– НМЦК не превышает 3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один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рабочий день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– НМЦК более 3 </a:t>
                      </a:r>
                      <a:r>
                        <a:rPr lang="ru-RU" altLang="ru-RU" sz="1400" b="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руб. – </a:t>
                      </a:r>
                      <a:r>
                        <a:rPr lang="en-US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7 дней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Формирует протокол рассмотрения заявок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протокол в ЕИС и направляет оператору ЭТП</a:t>
                      </a: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98320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заказчику первые части заявок (не позднее следующего рабочего дня)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Направляет участникам уведомление с информацией о допуске заявки/ наличии заявок с российскими товарами</a:t>
                      </a:r>
                      <a:endParaRPr lang="ru-RU" altLang="ru-RU" sz="1400" b="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Электронный аукцион: торги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251520" y="1203598"/>
            <a:ext cx="8229600" cy="33940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ru-RU" altLang="ru-RU" sz="12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75607"/>
          <a:ext cx="8064896" cy="324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104456"/>
              </a:tblGrid>
              <a:tr h="3240359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УЧАСТНИК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Участвует в аукционе, подает предложения        о цене в рамках шага аукциона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направить запрос о разъяснении результатов аукциона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Вправе подать жалобу в ФАС , только если подал заявку на участие в закупке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ОПЕРАТОР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Размещает на ЭТП протокол проведения электронного аукциона в течение 30 минут после его завершения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Обязан ответить на запрос в течение двух рабочих дней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endParaRPr lang="ru-RU" alt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30"/>
          <p:cNvSpPr txBox="1">
            <a:spLocks noChangeArrowheads="1"/>
          </p:cNvSpPr>
          <p:nvPr/>
        </p:nvSpPr>
        <p:spPr bwMode="auto">
          <a:xfrm>
            <a:off x="4499992" y="3507854"/>
            <a:ext cx="44644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Шаг аукциона от 0,5 до 5%, но не ниже 100 рублей</a:t>
            </a:r>
          </a:p>
          <a:p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Время подачи предложения – 10 минут</a:t>
            </a:r>
          </a:p>
          <a:p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Если цена снижена ниже 0,5% от НМЦК, аукцион </a:t>
            </a: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играют </a:t>
            </a:r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на повышение до 100 </a:t>
            </a:r>
            <a:r>
              <a:rPr lang="ru-RU" altLang="ru-RU" sz="1400" dirty="0" err="1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млн</a:t>
            </a:r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rPr>
              <a:t>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1520" y="267494"/>
            <a:ext cx="81375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Как заключить электронный контракт 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pic>
        <p:nvPicPr>
          <p:cNvPr id="76803" name="Picture 1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587974"/>
            <a:ext cx="583920" cy="391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95536" y="843558"/>
            <a:ext cx="7644908" cy="4112719"/>
            <a:chOff x="671350" y="771550"/>
            <a:chExt cx="7645065" cy="4112694"/>
          </a:xfrm>
        </p:grpSpPr>
        <p:graphicFrame>
          <p:nvGraphicFramePr>
            <p:cNvPr id="4" name="Схема 3">
              <a:extLst>
                <a:ext uri="{FF2B5EF4-FFF2-40B4-BE49-F238E27FC236}"/>
              </a:extLst>
            </p:cNvPr>
            <p:cNvGraphicFramePr/>
            <p:nvPr/>
          </p:nvGraphicFramePr>
          <p:xfrm>
            <a:off x="671350" y="771550"/>
            <a:ext cx="7645065" cy="18722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Стрелка вниз 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366835" y="2644789"/>
              <a:ext cx="1700247" cy="420685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Блок-схема: процесс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350" y="3094049"/>
              <a:ext cx="5269020" cy="349248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 размещает на ЭТП подписанный проект контракта и ОИК</a:t>
              </a:r>
            </a:p>
          </p:txBody>
        </p:sp>
        <p:sp>
          <p:nvSpPr>
            <p:cNvPr id="14" name="Блок-схема: процесс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350" y="4011890"/>
              <a:ext cx="5318234" cy="422272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Заказчик размещает в ЕИС и на ЭТП подписанный проект контракта</a:t>
              </a:r>
            </a:p>
          </p:txBody>
        </p:sp>
        <p:sp>
          <p:nvSpPr>
            <p:cNvPr id="16" name="Стрелка вниз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399577" y="3507838"/>
              <a:ext cx="1768511" cy="420685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6811" name="TextBox 11"/>
            <p:cNvSpPr txBox="1">
              <a:spLocks noChangeArrowheads="1"/>
            </p:cNvSpPr>
            <p:nvPr/>
          </p:nvSpPr>
          <p:spPr bwMode="auto">
            <a:xfrm>
              <a:off x="2111540" y="4515944"/>
              <a:ext cx="23034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Контракт заключен!</a:t>
              </a:r>
            </a:p>
          </p:txBody>
        </p:sp>
        <p:sp>
          <p:nvSpPr>
            <p:cNvPr id="18" name="Стрелка вниз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345191" y="2659077"/>
              <a:ext cx="1736761" cy="420684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Стрелка вниз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624161" y="1511321"/>
              <a:ext cx="1738348" cy="340343"/>
            </a:xfrm>
            <a:prstGeom prst="downArrow">
              <a:avLst/>
            </a:prstGeom>
            <a:solidFill>
              <a:schemeClr val="bg1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5 дней</a:t>
              </a:r>
            </a:p>
          </p:txBody>
        </p:sp>
        <p:sp>
          <p:nvSpPr>
            <p:cNvPr id="20" name="Блок-схема: процесс 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216080" y="3147800"/>
              <a:ext cx="2016166" cy="728658"/>
            </a:xfrm>
            <a:prstGeom prst="flowChart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 размещает на ЭТП протокол разногласий</a:t>
              </a:r>
            </a:p>
          </p:txBody>
        </p:sp>
        <p:sp>
          <p:nvSpPr>
            <p:cNvPr id="21" name="Стрелка вниз 2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152203" y="3911606"/>
              <a:ext cx="251872" cy="316307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6816" name="TextBox 1"/>
            <p:cNvSpPr txBox="1">
              <a:spLocks noChangeArrowheads="1"/>
            </p:cNvSpPr>
            <p:nvPr/>
          </p:nvSpPr>
          <p:spPr bwMode="auto">
            <a:xfrm>
              <a:off x="2835275" y="2643188"/>
              <a:ext cx="7889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+mn-cs"/>
                </a:rPr>
                <a:t>5 дней</a:t>
              </a:r>
            </a:p>
          </p:txBody>
        </p:sp>
        <p:sp>
          <p:nvSpPr>
            <p:cNvPr id="76817" name="TextBox 21"/>
            <p:cNvSpPr txBox="1">
              <a:spLocks noChangeArrowheads="1"/>
            </p:cNvSpPr>
            <p:nvPr/>
          </p:nvSpPr>
          <p:spPr bwMode="auto">
            <a:xfrm>
              <a:off x="6875463" y="2646363"/>
              <a:ext cx="7969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+mn-cs"/>
                </a:rPr>
                <a:t>5 дней</a:t>
              </a:r>
            </a:p>
          </p:txBody>
        </p:sp>
        <p:sp>
          <p:nvSpPr>
            <p:cNvPr id="76818" name="TextBox 22"/>
            <p:cNvSpPr txBox="1">
              <a:spLocks noChangeArrowheads="1"/>
            </p:cNvSpPr>
            <p:nvPr/>
          </p:nvSpPr>
          <p:spPr bwMode="auto">
            <a:xfrm>
              <a:off x="2759625" y="3507838"/>
              <a:ext cx="12096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+mn-cs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  <a:cs typeface="+mn-cs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2738"/>
            <a:ext cx="81375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заключить электронный контракт </a:t>
            </a:r>
            <a:endParaRPr lang="ru-RU" sz="24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grpSp>
        <p:nvGrpSpPr>
          <p:cNvPr id="77827" name="Группа 1"/>
          <p:cNvGrpSpPr>
            <a:grpSpLocks/>
          </p:cNvGrpSpPr>
          <p:nvPr/>
        </p:nvGrpSpPr>
        <p:grpSpPr bwMode="auto">
          <a:xfrm>
            <a:off x="323528" y="987574"/>
            <a:ext cx="8136904" cy="3650857"/>
            <a:chOff x="539750" y="974725"/>
            <a:chExt cx="8136904" cy="3650857"/>
          </a:xfrm>
        </p:grpSpPr>
        <p:sp>
          <p:nvSpPr>
            <p:cNvPr id="6" name="Стрелка вниз 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452563" y="2233613"/>
              <a:ext cx="1878012" cy="420687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Блок-схема: процесс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39750" y="1733550"/>
              <a:ext cx="3779838" cy="477838"/>
            </a:xfrm>
            <a:prstGeom prst="flowChart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Заказчик размещает в ЕИС и на ЭТП  исправленный проект контракта</a:t>
              </a:r>
            </a:p>
          </p:txBody>
        </p:sp>
        <p:sp>
          <p:nvSpPr>
            <p:cNvPr id="14" name="Блок-схема: процесс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39750" y="2676525"/>
              <a:ext cx="3384550" cy="460375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 размещает на ЭТП подписанный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контракт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и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обеспечение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pic>
          <p:nvPicPr>
            <p:cNvPr id="77832" name="Picture 1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758" y="4215085"/>
              <a:ext cx="613147" cy="410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Стрелка вниз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403846" y="3206973"/>
              <a:ext cx="1878012" cy="420687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7834" name="TextBox 11"/>
            <p:cNvSpPr txBox="1">
              <a:spLocks noChangeArrowheads="1"/>
            </p:cNvSpPr>
            <p:nvPr/>
          </p:nvSpPr>
          <p:spPr bwMode="auto">
            <a:xfrm>
              <a:off x="1331913" y="4251325"/>
              <a:ext cx="23034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Контракт заключен!</a:t>
              </a:r>
            </a:p>
          </p:txBody>
        </p:sp>
        <p:sp>
          <p:nvSpPr>
            <p:cNvPr id="18" name="Стрелка вниз 17">
              <a:extLst>
                <a:ext uri="{FF2B5EF4-FFF2-40B4-BE49-F238E27FC236}"/>
              </a:extLst>
            </p:cNvPr>
            <p:cNvSpPr/>
            <p:nvPr/>
          </p:nvSpPr>
          <p:spPr>
            <a:xfrm rot="3736650">
              <a:off x="4282282" y="1643856"/>
              <a:ext cx="1009650" cy="1862137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Стрелка вниз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475854" y="1334765"/>
              <a:ext cx="1878012" cy="400943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Блок-схема: процесс 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39750" y="974725"/>
              <a:ext cx="7742238" cy="315913"/>
            </a:xfrm>
            <a:prstGeom prst="flowChart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 размещает на ЭТП протокол разногласий (только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1)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22" name="Стрелка вниз 2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68342" y="1334765"/>
              <a:ext cx="1878012" cy="374973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Блок-схема: процесс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39750" y="3711029"/>
              <a:ext cx="3384550" cy="422275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Заказчик размещает в ЕИС и на ЭТП подписанный проект контракта</a:t>
              </a:r>
            </a:p>
          </p:txBody>
        </p:sp>
        <p:sp>
          <p:nvSpPr>
            <p:cNvPr id="24" name="Блок-схема: процесс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643438" y="1735138"/>
              <a:ext cx="4032250" cy="822325"/>
            </a:xfrm>
            <a:prstGeom prst="flowChart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Заказчик размещает в ЕИС и на ЭТП 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первоначальный проект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контракта и документ с причинами отказа учесть замечания</a:t>
              </a:r>
            </a:p>
          </p:txBody>
        </p:sp>
        <p:sp>
          <p:nvSpPr>
            <p:cNvPr id="25" name="Стрелка вниз 2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95963" y="2571750"/>
              <a:ext cx="1878012" cy="419100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Блок-схема: процесс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068888" y="3017838"/>
              <a:ext cx="3606800" cy="461962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не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размещает на ЭТП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подписанный контракт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и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обеспечение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33" name="Стрелка вниз 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588422" y="3495005"/>
              <a:ext cx="331836" cy="420687"/>
            </a:xfrm>
            <a:prstGeom prst="downArrow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Блок-схема: процесс 3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076254" y="3940175"/>
              <a:ext cx="3600400" cy="287338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Реестр недобросовестных поставщиков</a:t>
              </a:r>
            </a:p>
          </p:txBody>
        </p:sp>
        <p:sp>
          <p:nvSpPr>
            <p:cNvPr id="77845" name="TextBox 25"/>
            <p:cNvSpPr txBox="1">
              <a:spLocks noChangeArrowheads="1"/>
            </p:cNvSpPr>
            <p:nvPr/>
          </p:nvSpPr>
          <p:spPr bwMode="auto">
            <a:xfrm>
              <a:off x="1907902" y="1334765"/>
              <a:ext cx="12112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77846" name="TextBox 26"/>
            <p:cNvSpPr txBox="1">
              <a:spLocks noChangeArrowheads="1"/>
            </p:cNvSpPr>
            <p:nvPr/>
          </p:nvSpPr>
          <p:spPr bwMode="auto">
            <a:xfrm>
              <a:off x="1907902" y="2270869"/>
              <a:ext cx="12112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77847" name="TextBox 27"/>
            <p:cNvSpPr txBox="1">
              <a:spLocks noChangeArrowheads="1"/>
            </p:cNvSpPr>
            <p:nvPr/>
          </p:nvSpPr>
          <p:spPr bwMode="auto">
            <a:xfrm>
              <a:off x="1835894" y="3206973"/>
              <a:ext cx="12112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77848" name="TextBox 28"/>
            <p:cNvSpPr txBox="1">
              <a:spLocks noChangeArrowheads="1"/>
            </p:cNvSpPr>
            <p:nvPr/>
          </p:nvSpPr>
          <p:spPr bwMode="auto">
            <a:xfrm>
              <a:off x="6300390" y="1334765"/>
              <a:ext cx="12096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77849" name="TextBox 29"/>
            <p:cNvSpPr txBox="1">
              <a:spLocks noChangeArrowheads="1"/>
            </p:cNvSpPr>
            <p:nvPr/>
          </p:nvSpPr>
          <p:spPr bwMode="auto">
            <a:xfrm>
              <a:off x="6228382" y="2558901"/>
              <a:ext cx="12096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sp>
          <p:nvSpPr>
            <p:cNvPr id="77850" name="TextBox 30"/>
            <p:cNvSpPr txBox="1">
              <a:spLocks noChangeArrowheads="1"/>
            </p:cNvSpPr>
            <p:nvPr/>
          </p:nvSpPr>
          <p:spPr bwMode="auto">
            <a:xfrm>
              <a:off x="4027488" y="2571750"/>
              <a:ext cx="12112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3 </a:t>
              </a:r>
              <a:r>
                <a:rPr lang="ru-RU" alt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раб. дня</a:t>
              </a:r>
              <a:endParaRPr lang="ru-RU" alt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2738"/>
            <a:ext cx="813752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электронного контракта: право или обязанность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852" name="Группа 49158"/>
          <p:cNvGrpSpPr>
            <a:grpSpLocks/>
          </p:cNvGrpSpPr>
          <p:nvPr/>
        </p:nvGrpSpPr>
        <p:grpSpPr bwMode="auto">
          <a:xfrm>
            <a:off x="468313" y="950913"/>
            <a:ext cx="7920037" cy="1116012"/>
            <a:chOff x="467544" y="951570"/>
            <a:chExt cx="7920806" cy="1116124"/>
          </a:xfrm>
        </p:grpSpPr>
        <p:sp>
          <p:nvSpPr>
            <p:cNvPr id="6" name="Блок-схема: процесс 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67544" y="951570"/>
              <a:ext cx="2160797" cy="252437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Конкурс в ЭФ</a:t>
              </a:r>
            </a:p>
          </p:txBody>
        </p:sp>
        <p:sp>
          <p:nvSpPr>
            <p:cNvPr id="9" name="Блок-схема: процесс 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67544" y="1273864"/>
              <a:ext cx="2160797" cy="215922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Электронный аукцион</a:t>
              </a:r>
            </a:p>
          </p:txBody>
        </p:sp>
        <p:sp>
          <p:nvSpPr>
            <p:cNvPr id="10" name="Блок-схема: процесс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67544" y="1559643"/>
              <a:ext cx="2160797" cy="220685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ЗК в ЭФ</a:t>
              </a:r>
            </a:p>
          </p:txBody>
        </p:sp>
        <p:sp>
          <p:nvSpPr>
            <p:cNvPr id="11" name="Блок-схема: процесс 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67544" y="1848597"/>
              <a:ext cx="2160797" cy="219097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ЗП в ЭФ</a:t>
              </a:r>
            </a:p>
          </p:txBody>
        </p:sp>
        <p:cxnSp>
          <p:nvCxnSpPr>
            <p:cNvPr id="8" name="Прямая со стрелкой 7">
              <a:extLst>
                <a:ext uri="{FF2B5EF4-FFF2-40B4-BE49-F238E27FC236}"/>
              </a:extLst>
            </p:cNvPr>
            <p:cNvCxnSpPr>
              <a:stCxn id="6" idx="3"/>
            </p:cNvCxnSpPr>
            <p:nvPr/>
          </p:nvCxnSpPr>
          <p:spPr>
            <a:xfrm>
              <a:off x="2628341" y="1076995"/>
              <a:ext cx="1087544" cy="37310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Блок-схема: процесс 1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707946" y="1205595"/>
              <a:ext cx="1224082" cy="706508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Торги</a:t>
              </a:r>
            </a:p>
          </p:txBody>
        </p:sp>
        <p:cxnSp>
          <p:nvCxnSpPr>
            <p:cNvPr id="18" name="Прямая со стрелкой 17">
              <a:extLst>
                <a:ext uri="{FF2B5EF4-FFF2-40B4-BE49-F238E27FC236}"/>
              </a:extLst>
            </p:cNvPr>
            <p:cNvCxnSpPr>
              <a:stCxn id="9" idx="3"/>
              <a:endCxn id="15" idx="1"/>
            </p:cNvCxnSpPr>
            <p:nvPr/>
          </p:nvCxnSpPr>
          <p:spPr>
            <a:xfrm>
              <a:off x="2628341" y="1381825"/>
              <a:ext cx="1079605" cy="177818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/>
              </a:extLst>
            </p:cNvPr>
            <p:cNvCxnSpPr>
              <a:stCxn id="10" idx="3"/>
            </p:cNvCxnSpPr>
            <p:nvPr/>
          </p:nvCxnSpPr>
          <p:spPr>
            <a:xfrm>
              <a:off x="2628341" y="1669192"/>
              <a:ext cx="1079605" cy="15877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>
              <a:extLst>
                <a:ext uri="{FF2B5EF4-FFF2-40B4-BE49-F238E27FC236}"/>
              </a:extLst>
            </p:cNvPr>
            <p:cNvCxnSpPr>
              <a:stCxn id="11" idx="3"/>
            </p:cNvCxnSpPr>
            <p:nvPr/>
          </p:nvCxnSpPr>
          <p:spPr>
            <a:xfrm flipV="1">
              <a:off x="2628341" y="1735874"/>
              <a:ext cx="1079605" cy="222272"/>
            </a:xfrm>
            <a:prstGeom prst="straightConnector1">
              <a:avLst/>
            </a:prstGeom>
            <a:ln w="15875">
              <a:solidFill>
                <a:schemeClr val="accent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>
              <a:extLst>
                <a:ext uri="{FF2B5EF4-FFF2-40B4-BE49-F238E27FC236}"/>
              </a:extLst>
            </p:cNvPr>
            <p:cNvCxnSpPr>
              <a:stCxn id="15" idx="3"/>
              <a:endCxn id="29" idx="1"/>
            </p:cNvCxnSpPr>
            <p:nvPr/>
          </p:nvCxnSpPr>
          <p:spPr>
            <a:xfrm>
              <a:off x="4932027" y="1559643"/>
              <a:ext cx="879560" cy="0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процесс 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11588" y="1064293"/>
              <a:ext cx="2576762" cy="989112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Обязанность заключить контракт для</a:t>
              </a:r>
            </a:p>
            <a:p>
              <a:pPr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- заказчика</a:t>
              </a:r>
            </a:p>
            <a:p>
              <a:pPr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- победителя</a:t>
              </a:r>
            </a:p>
          </p:txBody>
        </p:sp>
      </p:grpSp>
      <p:sp>
        <p:nvSpPr>
          <p:cNvPr id="78853" name="TextBox 49161"/>
          <p:cNvSpPr txBox="1">
            <a:spLocks noChangeArrowheads="1"/>
          </p:cNvSpPr>
          <p:nvPr/>
        </p:nvSpPr>
        <p:spPr bwMode="auto">
          <a:xfrm>
            <a:off x="361950" y="2247900"/>
            <a:ext cx="5611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/>
              <a:t>А если победитель уклонился от заключения контракта?</a:t>
            </a:r>
          </a:p>
        </p:txBody>
      </p:sp>
      <p:grpSp>
        <p:nvGrpSpPr>
          <p:cNvPr id="78854" name="Группа 49174"/>
          <p:cNvGrpSpPr>
            <a:grpSpLocks/>
          </p:cNvGrpSpPr>
          <p:nvPr/>
        </p:nvGrpSpPr>
        <p:grpSpPr bwMode="auto">
          <a:xfrm>
            <a:off x="265113" y="2901950"/>
            <a:ext cx="1047750" cy="1317625"/>
            <a:chOff x="599949" y="3070234"/>
            <a:chExt cx="1048038" cy="1316943"/>
          </a:xfrm>
        </p:grpSpPr>
        <p:pic>
          <p:nvPicPr>
            <p:cNvPr id="78870" name="Рисунок 4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3070234"/>
              <a:ext cx="964419" cy="992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871" name="TextBox 49164"/>
            <p:cNvSpPr txBox="1">
              <a:spLocks noChangeArrowheads="1"/>
            </p:cNvSpPr>
            <p:nvPr/>
          </p:nvSpPr>
          <p:spPr bwMode="auto">
            <a:xfrm>
              <a:off x="599949" y="4048623"/>
              <a:ext cx="102803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600"/>
                <a:t>Заказчик</a:t>
              </a:r>
            </a:p>
          </p:txBody>
        </p:sp>
      </p:grpSp>
      <p:grpSp>
        <p:nvGrpSpPr>
          <p:cNvPr id="78855" name="Группа 49168"/>
          <p:cNvGrpSpPr>
            <a:grpSpLocks/>
          </p:cNvGrpSpPr>
          <p:nvPr/>
        </p:nvGrpSpPr>
        <p:grpSpPr bwMode="auto">
          <a:xfrm>
            <a:off x="2392363" y="2741613"/>
            <a:ext cx="1660525" cy="1608137"/>
            <a:chOff x="3272429" y="2909046"/>
            <a:chExt cx="1659226" cy="1609197"/>
          </a:xfrm>
        </p:grpSpPr>
        <p:grpSp>
          <p:nvGrpSpPr>
            <p:cNvPr id="78864" name="Группа 49163"/>
            <p:cNvGrpSpPr>
              <a:grpSpLocks/>
            </p:cNvGrpSpPr>
            <p:nvPr/>
          </p:nvGrpSpPr>
          <p:grpSpPr bwMode="auto">
            <a:xfrm>
              <a:off x="3491880" y="2909046"/>
              <a:ext cx="1152128" cy="1159929"/>
              <a:chOff x="3491880" y="2494897"/>
              <a:chExt cx="1183297" cy="1115563"/>
            </a:xfrm>
          </p:grpSpPr>
          <p:pic>
            <p:nvPicPr>
              <p:cNvPr id="78866" name="Рисунок 7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91880" y="2569221"/>
                <a:ext cx="1008112" cy="10069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163" name="Блок-схема: процесс 49162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678672" y="2494897"/>
                <a:ext cx="646782" cy="803616"/>
              </a:xfrm>
              <a:prstGeom prst="flowChart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7" name="Блок-схема: процесс 46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875802" y="3321429"/>
                <a:ext cx="239488" cy="288752"/>
              </a:xfrm>
              <a:prstGeom prst="flowChart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pic>
            <p:nvPicPr>
              <p:cNvPr id="78869" name="Рисунок 5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39976" y="2691401"/>
                <a:ext cx="735201" cy="735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8865" name="TextBox 49"/>
            <p:cNvSpPr txBox="1">
              <a:spLocks noChangeArrowheads="1"/>
            </p:cNvSpPr>
            <p:nvPr/>
          </p:nvSpPr>
          <p:spPr bwMode="auto">
            <a:xfrm>
              <a:off x="3272429" y="4056578"/>
              <a:ext cx="16592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altLang="ru-RU" sz="1200"/>
                <a:t>Участник, занявший 2 место</a:t>
              </a:r>
            </a:p>
          </p:txBody>
        </p:sp>
      </p:grpSp>
      <p:cxnSp>
        <p:nvCxnSpPr>
          <p:cNvPr id="63" name="Прямая со стрелкой 62">
            <a:extLst>
              <a:ext uri="{FF2B5EF4-FFF2-40B4-BE49-F238E27FC236}"/>
            </a:extLst>
          </p:cNvPr>
          <p:cNvCxnSpPr>
            <a:stCxn id="0" idx="3"/>
          </p:cNvCxnSpPr>
          <p:nvPr/>
        </p:nvCxnSpPr>
        <p:spPr>
          <a:xfrm flipV="1">
            <a:off x="1312863" y="3398838"/>
            <a:ext cx="1401762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7" name="TextBox 65"/>
          <p:cNvSpPr txBox="1">
            <a:spLocks noChangeArrowheads="1"/>
          </p:cNvSpPr>
          <p:nvPr/>
        </p:nvSpPr>
        <p:spPr bwMode="auto">
          <a:xfrm>
            <a:off x="1228725" y="2905125"/>
            <a:ext cx="165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b="1"/>
              <a:t>Право заключить </a:t>
            </a:r>
            <a:r>
              <a:rPr lang="ru-RU" altLang="ru-RU" sz="1200"/>
              <a:t>контракт</a:t>
            </a:r>
          </a:p>
        </p:txBody>
      </p:sp>
      <p:cxnSp>
        <p:nvCxnSpPr>
          <p:cNvPr id="68" name="Прямая со стрелкой 67">
            <a:extLst>
              <a:ext uri="{FF2B5EF4-FFF2-40B4-BE49-F238E27FC236}"/>
            </a:extLst>
          </p:cNvPr>
          <p:cNvCxnSpPr/>
          <p:nvPr/>
        </p:nvCxnSpPr>
        <p:spPr>
          <a:xfrm flipV="1">
            <a:off x="3844925" y="3084513"/>
            <a:ext cx="677863" cy="34131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/>
            </a:extLst>
          </p:cNvPr>
          <p:cNvCxnSpPr/>
          <p:nvPr/>
        </p:nvCxnSpPr>
        <p:spPr>
          <a:xfrm>
            <a:off x="3844925" y="3425825"/>
            <a:ext cx="677863" cy="32543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60" name="TextBox 75"/>
          <p:cNvSpPr txBox="1">
            <a:spLocks noChangeArrowheads="1"/>
          </p:cNvSpPr>
          <p:nvPr/>
        </p:nvSpPr>
        <p:spPr bwMode="auto">
          <a:xfrm>
            <a:off x="4657725" y="2732088"/>
            <a:ext cx="1890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Право отказаться </a:t>
            </a:r>
            <a:r>
              <a:rPr lang="ru-RU" altLang="ru-RU" sz="1200"/>
              <a:t>от заключения контракта</a:t>
            </a:r>
          </a:p>
        </p:txBody>
      </p:sp>
      <p:sp>
        <p:nvSpPr>
          <p:cNvPr id="78861" name="TextBox 76"/>
          <p:cNvSpPr txBox="1">
            <a:spLocks noChangeArrowheads="1"/>
          </p:cNvSpPr>
          <p:nvPr/>
        </p:nvSpPr>
        <p:spPr bwMode="auto">
          <a:xfrm>
            <a:off x="4660900" y="3479800"/>
            <a:ext cx="2241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Обязан заключить, если: </a:t>
            </a:r>
          </a:p>
          <a:p>
            <a:r>
              <a:rPr lang="ru-RU" altLang="ru-RU" sz="1200"/>
              <a:t>- подписал проект контракта</a:t>
            </a:r>
          </a:p>
          <a:p>
            <a:r>
              <a:rPr lang="ru-RU" altLang="ru-RU" sz="1200"/>
              <a:t>- разместил на ЭТП протокол разногласий</a:t>
            </a:r>
          </a:p>
        </p:txBody>
      </p:sp>
      <p:cxnSp>
        <p:nvCxnSpPr>
          <p:cNvPr id="78" name="Прямая со стрелкой 77">
            <a:extLst>
              <a:ext uri="{FF2B5EF4-FFF2-40B4-BE49-F238E27FC236}"/>
            </a:extLst>
          </p:cNvPr>
          <p:cNvCxnSpPr>
            <a:stCxn id="78861" idx="3"/>
            <a:endCxn id="78863" idx="1"/>
          </p:cNvCxnSpPr>
          <p:nvPr/>
        </p:nvCxnSpPr>
        <p:spPr>
          <a:xfrm flipV="1">
            <a:off x="6902450" y="3589338"/>
            <a:ext cx="708025" cy="30638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63" name="TextBox 88"/>
          <p:cNvSpPr txBox="1">
            <a:spLocks noChangeArrowheads="1"/>
          </p:cNvSpPr>
          <p:nvPr/>
        </p:nvSpPr>
        <p:spPr bwMode="auto">
          <a:xfrm>
            <a:off x="7610475" y="3173413"/>
            <a:ext cx="14398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/>
              <a:t>Если что-то пошло не так, признается уклонившимся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/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1188" y="519113"/>
            <a:ext cx="7618412" cy="4075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4300" b="1" spc="-120" dirty="0">
                <a:solidFill>
                  <a:schemeClr val="tx2"/>
                </a:solidFill>
                <a:latin typeface="Proxima Nova Rg" pitchFamily="50" charset="0"/>
                <a:ea typeface="+mj-ea"/>
                <a:cs typeface="Times New Roman" pitchFamily="18" charset="0"/>
              </a:rPr>
              <a:t>СПАСИБО ЗА ВНИМАНИЕ!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Как стать участником </a:t>
            </a: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с </a:t>
            </a:r>
            <a:r>
              <a:rPr lang="ru-RU" sz="2800" b="1" dirty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1 января 2019 года</a:t>
            </a:r>
          </a:p>
        </p:txBody>
      </p:sp>
      <p:grpSp>
        <p:nvGrpSpPr>
          <p:cNvPr id="10244" name="Группа 13"/>
          <p:cNvGrpSpPr>
            <a:grpSpLocks/>
          </p:cNvGrpSpPr>
          <p:nvPr/>
        </p:nvGrpSpPr>
        <p:grpSpPr bwMode="auto">
          <a:xfrm>
            <a:off x="251520" y="1131589"/>
            <a:ext cx="8511733" cy="3743623"/>
            <a:chOff x="248778" y="892175"/>
            <a:chExt cx="8514475" cy="3983038"/>
          </a:xfrm>
        </p:grpSpPr>
        <p:pic>
          <p:nvPicPr>
            <p:cNvPr id="10245" name="Picture 3" descr="C:\Users\obalandina\Desktop\вебинар\вебинар подложки\SS-GZ_logo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20178" y="4371950"/>
              <a:ext cx="1743075" cy="38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4" name="Блок-схема: альтернативный процесс 1230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48778" y="2259013"/>
              <a:ext cx="3414896" cy="1423987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Пройдите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регистрацию в ЕИС.</a:t>
              </a:r>
            </a:p>
            <a:p>
              <a:pPr algn="ctr">
                <a:defRPr/>
              </a:pP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Участника включают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в Единый реестр участников закупок</a:t>
              </a:r>
            </a:p>
            <a:p>
              <a:pPr algn="ctr">
                <a:defRPr/>
              </a:pPr>
              <a:r>
                <a:rPr lang="ru-RU" sz="1400" dirty="0">
                  <a:solidFill>
                    <a:schemeClr val="accent5">
                      <a:lumMod val="50000"/>
                    </a:schemeClr>
                  </a:solidFill>
                  <a:latin typeface="Proxima Nova Rg" pitchFamily="50" charset="0"/>
                </a:rPr>
                <a:t> </a:t>
              </a:r>
              <a:r>
                <a:rPr lang="ru-RU" sz="1400" dirty="0">
                  <a:solidFill>
                    <a:srgbClr val="C00000"/>
                  </a:solidFill>
                  <a:latin typeface="Proxima Nova Rg" pitchFamily="50" charset="0"/>
                </a:rPr>
                <a:t>Офшорным компаниям нельзя!</a:t>
              </a:r>
            </a:p>
          </p:txBody>
        </p:sp>
        <p:sp>
          <p:nvSpPr>
            <p:cNvPr id="51" name="Блок-схема: альтернативный процесс 5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159180" y="2400300"/>
              <a:ext cx="3603820" cy="1177925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Пройдите аккредитацию на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ЭТП</a:t>
              </a:r>
            </a:p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Операторы ЭТП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аккредитуют всех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зарегистрированных в ЕИС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участников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  <p:cxnSp>
          <p:nvCxnSpPr>
            <p:cNvPr id="12308" name="Прямая со стрелкой 12307">
              <a:extLst>
                <a:ext uri="{FF2B5EF4-FFF2-40B4-BE49-F238E27FC236}"/>
              </a:extLst>
            </p:cNvPr>
            <p:cNvCxnSpPr>
              <a:cxnSpLocks/>
              <a:stCxn id="12304" idx="3"/>
              <a:endCxn id="51" idx="1"/>
            </p:cNvCxnSpPr>
            <p:nvPr/>
          </p:nvCxnSpPr>
          <p:spPr>
            <a:xfrm>
              <a:off x="3663674" y="2970213"/>
              <a:ext cx="1495506" cy="1905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2" name="TextBox 12312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788" y="2087563"/>
              <a:ext cx="143994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200" b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Срок регистрации/ аккредитации</a:t>
              </a:r>
            </a:p>
            <a:p>
              <a:pPr algn="ctr">
                <a:defRPr/>
              </a:pPr>
              <a:r>
                <a:rPr lang="ru-RU" altLang="ru-RU" sz="1200" b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 3 года</a:t>
              </a:r>
            </a:p>
          </p:txBody>
        </p:sp>
        <p:sp>
          <p:nvSpPr>
            <p:cNvPr id="64" name="Блок-схема: альтернативный процесс 6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48778" y="968789"/>
              <a:ext cx="3457497" cy="41910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Получите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квалифицированную ЭП</a:t>
              </a:r>
            </a:p>
          </p:txBody>
        </p:sp>
        <p:sp>
          <p:nvSpPr>
            <p:cNvPr id="13326" name="TextBox 32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156" y="1695450"/>
              <a:ext cx="11282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200" b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бесплатно</a:t>
              </a:r>
            </a:p>
          </p:txBody>
        </p:sp>
        <p:sp>
          <p:nvSpPr>
            <p:cNvPr id="13327" name="TextBox 33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1467" y="3059113"/>
              <a:ext cx="13065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200" b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бесплатно</a:t>
              </a:r>
            </a:p>
          </p:txBody>
        </p:sp>
        <p:sp>
          <p:nvSpPr>
            <p:cNvPr id="35" name="Блок-схема: альтернативный процесс 3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23394" y="4070350"/>
              <a:ext cx="6551967" cy="804863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Участвуйте в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закупочной процедуре</a:t>
              </a:r>
            </a:p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Нельзя подавать заявки за 3 месяца до окончания срока аккредитации</a:t>
              </a:r>
            </a:p>
          </p:txBody>
        </p:sp>
        <p:cxnSp>
          <p:nvCxnSpPr>
            <p:cNvPr id="36" name="Прямая со стрелкой 35">
              <a:extLst>
                <a:ext uri="{FF2B5EF4-FFF2-40B4-BE49-F238E27FC236}"/>
              </a:extLst>
            </p:cNvPr>
            <p:cNvCxnSpPr>
              <a:cxnSpLocks/>
              <a:stCxn id="51" idx="2"/>
            </p:cNvCxnSpPr>
            <p:nvPr/>
          </p:nvCxnSpPr>
          <p:spPr>
            <a:xfrm flipH="1">
              <a:off x="3984367" y="3578225"/>
              <a:ext cx="2976724" cy="49212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0" name="TextBox 39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3155" y="3686175"/>
              <a:ext cx="23051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200" b="1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Плата для победителя</a:t>
              </a:r>
            </a:p>
          </p:txBody>
        </p:sp>
        <p:sp>
          <p:nvSpPr>
            <p:cNvPr id="10" name="Скругленная прямоугольная выноска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284600" y="892175"/>
              <a:ext cx="3333930" cy="1089025"/>
            </a:xfrm>
            <a:prstGeom prst="wedgeRoundRectCallout">
              <a:avLst>
                <a:gd name="adj1" fmla="val -29256"/>
                <a:gd name="adj2" fmla="val 82752"/>
                <a:gd name="adj3" fmla="val 16667"/>
              </a:avLst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Перечень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Proxima Nova Rg" pitchFamily="50" charset="0"/>
                </a:rPr>
                <a:t>ЭТП утверждает Правительство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Proxima Nova Rg" pitchFamily="50" charset="0"/>
              </a:endParaRPr>
            </a:p>
          </p:txBody>
        </p:sp>
      </p:grpSp>
      <p:cxnSp>
        <p:nvCxnSpPr>
          <p:cNvPr id="30" name="Прямая со стрелкой 29"/>
          <p:cNvCxnSpPr>
            <a:stCxn id="64" idx="2"/>
          </p:cNvCxnSpPr>
          <p:nvPr/>
        </p:nvCxnSpPr>
        <p:spPr>
          <a:xfrm>
            <a:off x="1979712" y="1597506"/>
            <a:ext cx="0" cy="83192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Что будет в переходный период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178442"/>
          <a:ext cx="8208912" cy="3677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85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Единый реестр участников в ЕИС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Аккредитация на ЭТП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1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Заработает с 1 января 2019 года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С 1 января по 31 декабря 2019 года участники, аккредитованные на ЭТП ранее 1 января 2019, должны зарегистрироваться в Едином реестре участников в ЕИС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Порядок регистрации определит Правительство, р</a:t>
                      </a:r>
                      <a:r>
                        <a:rPr lang="ru-RU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егистрация бесплатна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Из Единого реестра информация об участнике закупки попадет на все отобранные для проведения </a:t>
                      </a:r>
                      <a:r>
                        <a:rPr lang="ru-RU" sz="14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госзакупок</a:t>
                      </a:r>
                      <a:r>
                        <a:rPr lang="ru-RU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ea typeface="+mn-ea"/>
                          <a:cs typeface="Arial" panose="020B0604020202020204" pitchFamily="34" charset="0"/>
                        </a:rPr>
                        <a:t> ЭТП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С 1 июля 2018 до 1 января 2019 года аккредитация на ЭТП в старом порядке – статья 61 Закона № 44-ФЗ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С 1 января 2019 – аккредитация на ЭТП только зарегистрированных в Едином реестре участников в ЕИС </a:t>
                      </a:r>
                    </a:p>
                    <a:p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Proxima Nova Rg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Proxima Nova Rg" pitchFamily="50" charset="0"/>
                          <a:cs typeface="Arial" panose="020B0604020202020204" pitchFamily="34" charset="0"/>
                        </a:rPr>
                        <a:t>Реестры участников закупки на ЭТП будут работать в порядке статьи 62 Закона № 44-ФЗ до 1 января 2020 (переходный период) </a:t>
                      </a:r>
                    </a:p>
                    <a:p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b="1" spc="-120" dirty="0">
                <a:solidFill>
                  <a:schemeClr val="tx2"/>
                </a:solidFill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250825" y="311150"/>
            <a:ext cx="81375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Arial" pitchFamily="34" charset="0"/>
              </a:rPr>
              <a:t>Куда перечисляют деньги для обеспечения 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ea typeface="+mj-ea"/>
              <a:cs typeface="Arial" pitchFamily="34" charset="0"/>
            </a:endParaRPr>
          </a:p>
        </p:txBody>
      </p:sp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611560" y="1203598"/>
            <a:ext cx="2392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До 1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июля 2018 года</a:t>
            </a:r>
            <a:endParaRPr lang="ru-RU" altLang="ru-RU" dirty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4427984" y="1131590"/>
            <a:ext cx="277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После 1 июля 2018 года</a:t>
            </a:r>
          </a:p>
        </p:txBody>
      </p:sp>
      <p:grpSp>
        <p:nvGrpSpPr>
          <p:cNvPr id="12295" name="Группа 16"/>
          <p:cNvGrpSpPr>
            <a:grpSpLocks/>
          </p:cNvGrpSpPr>
          <p:nvPr/>
        </p:nvGrpSpPr>
        <p:grpSpPr bwMode="auto">
          <a:xfrm>
            <a:off x="781351" y="1699771"/>
            <a:ext cx="2084387" cy="2869351"/>
            <a:chOff x="915128" y="1440272"/>
            <a:chExt cx="2278845" cy="3155818"/>
          </a:xfrm>
        </p:grpSpPr>
        <p:pic>
          <p:nvPicPr>
            <p:cNvPr id="12311" name="Рисунок 7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905"/>
            <a:stretch>
              <a:fillRect/>
            </a:stretch>
          </p:blipFill>
          <p:spPr bwMode="auto">
            <a:xfrm>
              <a:off x="1403648" y="1440272"/>
              <a:ext cx="741856" cy="648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Прямая со стрелкой 9">
              <a:extLst>
                <a:ext uri="{FF2B5EF4-FFF2-40B4-BE49-F238E27FC236}"/>
              </a:extLst>
            </p:cNvPr>
            <p:cNvCxnSpPr>
              <a:cxnSpLocks/>
              <a:stCxn id="12314" idx="2"/>
              <a:endCxn id="11" idx="0"/>
            </p:cNvCxnSpPr>
            <p:nvPr/>
          </p:nvCxnSpPr>
          <p:spPr>
            <a:xfrm flipH="1">
              <a:off x="1776580" y="2370247"/>
              <a:ext cx="18963" cy="1613001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Блок-схема: альтернативный процесс 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23126" y="3983248"/>
              <a:ext cx="1306909" cy="612842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Оператор ЭТП</a:t>
              </a:r>
            </a:p>
          </p:txBody>
        </p:sp>
        <p:sp>
          <p:nvSpPr>
            <p:cNvPr id="12314" name="TextBox 13"/>
            <p:cNvSpPr txBox="1">
              <a:spLocks noChangeArrowheads="1"/>
            </p:cNvSpPr>
            <p:nvPr/>
          </p:nvSpPr>
          <p:spPr bwMode="auto">
            <a:xfrm>
              <a:off x="1044400" y="2082518"/>
              <a:ext cx="1502287" cy="28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100" b="1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Участник закупки</a:t>
              </a:r>
            </a:p>
          </p:txBody>
        </p:sp>
        <p:sp>
          <p:nvSpPr>
            <p:cNvPr id="12315" name="TextBox 14"/>
            <p:cNvSpPr txBox="1">
              <a:spLocks noChangeArrowheads="1"/>
            </p:cNvSpPr>
            <p:nvPr/>
          </p:nvSpPr>
          <p:spPr bwMode="auto">
            <a:xfrm>
              <a:off x="1907452" y="2727552"/>
              <a:ext cx="1286521" cy="710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Деньги для обеспечения заявки</a:t>
              </a:r>
            </a:p>
          </p:txBody>
        </p:sp>
        <p:sp>
          <p:nvSpPr>
            <p:cNvPr id="12316" name="TextBox 18"/>
            <p:cNvSpPr txBox="1">
              <a:spLocks noChangeArrowheads="1"/>
            </p:cNvSpPr>
            <p:nvPr/>
          </p:nvSpPr>
          <p:spPr bwMode="auto">
            <a:xfrm>
              <a:off x="915128" y="2908358"/>
              <a:ext cx="792088" cy="304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Заявка</a:t>
              </a:r>
            </a:p>
          </p:txBody>
        </p:sp>
      </p:grpSp>
      <p:grpSp>
        <p:nvGrpSpPr>
          <p:cNvPr id="12296" name="Группа 7"/>
          <p:cNvGrpSpPr>
            <a:grpSpLocks/>
          </p:cNvGrpSpPr>
          <p:nvPr/>
        </p:nvGrpSpPr>
        <p:grpSpPr bwMode="auto">
          <a:xfrm>
            <a:off x="4499992" y="3723878"/>
            <a:ext cx="2520280" cy="864099"/>
            <a:chOff x="4500028" y="3723492"/>
            <a:chExt cx="2519812" cy="863288"/>
          </a:xfrm>
        </p:grpSpPr>
        <p:sp>
          <p:nvSpPr>
            <p:cNvPr id="30" name="Блок-схема: альтернативный процесс 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500028" y="4011256"/>
              <a:ext cx="1195166" cy="575524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Оператор ЭТП</a:t>
              </a:r>
            </a:p>
          </p:txBody>
        </p:sp>
        <p:cxnSp>
          <p:nvCxnSpPr>
            <p:cNvPr id="49" name="Прямая со стрелкой 48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V="1">
              <a:off x="5723937" y="3723492"/>
              <a:ext cx="1295903" cy="503583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97" name="Группа 3"/>
          <p:cNvGrpSpPr>
            <a:grpSpLocks/>
          </p:cNvGrpSpPr>
          <p:nvPr/>
        </p:nvGrpSpPr>
        <p:grpSpPr bwMode="auto">
          <a:xfrm>
            <a:off x="4355976" y="1786955"/>
            <a:ext cx="4788024" cy="2686620"/>
            <a:chOff x="4441825" y="1566863"/>
            <a:chExt cx="4841422" cy="2485609"/>
          </a:xfrm>
        </p:grpSpPr>
        <p:sp>
          <p:nvSpPr>
            <p:cNvPr id="12308" name="TextBox 28"/>
            <p:cNvSpPr txBox="1">
              <a:spLocks noChangeArrowheads="1"/>
            </p:cNvSpPr>
            <p:nvPr/>
          </p:nvSpPr>
          <p:spPr bwMode="auto">
            <a:xfrm>
              <a:off x="4441825" y="2026459"/>
              <a:ext cx="1389418" cy="242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1100" b="1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Участник закупки</a:t>
              </a:r>
            </a:p>
          </p:txBody>
        </p:sp>
        <p:sp>
          <p:nvSpPr>
            <p:cNvPr id="32" name="Блок-схема: альтернативный процесс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859263" y="2414385"/>
              <a:ext cx="1972797" cy="903266"/>
            </a:xfrm>
            <a:prstGeom prst="flowChartAlternate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Банк </a:t>
              </a:r>
            </a:p>
            <a:p>
              <a:pPr algn="ctr">
                <a:defRPr/>
              </a:pPr>
              <a:r>
                <a:rPr 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(перечень </a:t>
              </a:r>
              <a:r>
                <a:rPr lang="ru-RU" sz="12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утверждает Правительство)</a:t>
              </a:r>
              <a:endParaRPr 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endParaRPr>
            </a:p>
          </p:txBody>
        </p:sp>
        <p:cxnSp>
          <p:nvCxnSpPr>
            <p:cNvPr id="42" name="Прямая со стрелкой 41">
              <a:extLst>
                <a:ext uri="{FF2B5EF4-FFF2-40B4-BE49-F238E27FC236}"/>
              </a:extLst>
            </p:cNvPr>
            <p:cNvCxnSpPr>
              <a:stCxn id="12308" idx="3"/>
            </p:cNvCxnSpPr>
            <p:nvPr/>
          </p:nvCxnSpPr>
          <p:spPr>
            <a:xfrm>
              <a:off x="5831243" y="2147478"/>
              <a:ext cx="1013347" cy="278703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2" name="TextBox 46"/>
            <p:cNvSpPr txBox="1">
              <a:spLocks noChangeArrowheads="1"/>
            </p:cNvSpPr>
            <p:nvPr/>
          </p:nvSpPr>
          <p:spPr bwMode="auto">
            <a:xfrm>
              <a:off x="4441825" y="2846388"/>
              <a:ext cx="792163" cy="256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Заявка</a:t>
              </a:r>
            </a:p>
          </p:txBody>
        </p:sp>
        <p:sp>
          <p:nvSpPr>
            <p:cNvPr id="12303" name="TextBox 47"/>
            <p:cNvSpPr txBox="1">
              <a:spLocks noChangeArrowheads="1"/>
            </p:cNvSpPr>
            <p:nvPr/>
          </p:nvSpPr>
          <p:spPr bwMode="auto">
            <a:xfrm>
              <a:off x="6245225" y="1566863"/>
              <a:ext cx="2444750" cy="42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Деньги для обеспечения заявки на «спецсчет» в банке</a:t>
              </a:r>
            </a:p>
          </p:txBody>
        </p:sp>
        <p:sp>
          <p:nvSpPr>
            <p:cNvPr id="12304" name="TextBox 53"/>
            <p:cNvSpPr txBox="1">
              <a:spLocks noChangeArrowheads="1"/>
            </p:cNvSpPr>
            <p:nvPr/>
          </p:nvSpPr>
          <p:spPr bwMode="auto">
            <a:xfrm>
              <a:off x="7309984" y="3625348"/>
              <a:ext cx="1973263" cy="427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Информация о поступлении заявки</a:t>
              </a:r>
            </a:p>
          </p:txBody>
        </p:sp>
        <p:cxnSp>
          <p:nvCxnSpPr>
            <p:cNvPr id="57" name="Прямая со стрелкой 56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>
              <a:off x="5825236" y="3358867"/>
              <a:ext cx="1674653" cy="608579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6" name="TextBox 60"/>
            <p:cNvSpPr txBox="1">
              <a:spLocks noChangeArrowheads="1"/>
            </p:cNvSpPr>
            <p:nvPr/>
          </p:nvSpPr>
          <p:spPr bwMode="auto">
            <a:xfrm>
              <a:off x="5752424" y="2759283"/>
              <a:ext cx="1216025" cy="597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1200" dirty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Банк </a:t>
              </a:r>
              <a:r>
                <a:rPr lang="ru-RU" altLang="ru-RU" sz="1200" dirty="0" smtClean="0">
                  <a:solidFill>
                    <a:schemeClr val="tx2">
                      <a:lumMod val="50000"/>
                    </a:schemeClr>
                  </a:solidFill>
                  <a:latin typeface="Proxima Nova Rg" pitchFamily="50" charset="0"/>
                </a:rPr>
                <a:t>блокирует обеспечение</a:t>
              </a:r>
              <a:endParaRPr lang="ru-RU" altLang="ru-RU" sz="1200" dirty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endParaRPr>
            </a:p>
          </p:txBody>
        </p:sp>
      </p:grpSp>
      <p:pic>
        <p:nvPicPr>
          <p:cNvPr id="31" name="Рисунок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905"/>
          <a:stretch>
            <a:fillRect/>
          </a:stretch>
        </p:blipFill>
        <p:spPr bwMode="auto">
          <a:xfrm>
            <a:off x="4716016" y="1707654"/>
            <a:ext cx="678552" cy="58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Прямая со стрелкой 49">
            <a:extLst>
              <a:ext uri="{FF2B5EF4-FFF2-40B4-BE49-F238E27FC236}"/>
            </a:extLst>
          </p:cNvPr>
          <p:cNvCxnSpPr>
            <a:cxnSpLocks/>
            <a:endCxn id="30" idx="0"/>
          </p:cNvCxnSpPr>
          <p:nvPr/>
        </p:nvCxnSpPr>
        <p:spPr bwMode="auto">
          <a:xfrm>
            <a:off x="5093402" y="2571750"/>
            <a:ext cx="4284" cy="144016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работать со спецсчетами </a:t>
            </a:r>
            <a:endParaRPr lang="ru-RU" sz="2800" b="1" dirty="0">
              <a:solidFill>
                <a:schemeClr val="tx2"/>
              </a:solidFill>
              <a:latin typeface="Proxima Nova Rg" pitchFamily="50" charset="0"/>
              <a:cs typeface="Arial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Банк откроет спецсчет только после заключения соглашений со всеми отобранными Правительством операторами ЭТП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Деньги на спецсчете заблокируют после окончания срока подачи заявок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alt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Участник сможет открывать спецсчета в нескольких банках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altLang="ru-RU" sz="1800" dirty="0" smtClean="0">
              <a:solidFill>
                <a:schemeClr val="tx2">
                  <a:lumMod val="50000"/>
                </a:schemeClr>
              </a:solidFill>
              <a:latin typeface="Proxima Nova Rg" pitchFamily="50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altLang="ru-RU" sz="1800" dirty="0" smtClean="0">
                <a:solidFill>
                  <a:schemeClr val="tx2">
                    <a:lumMod val="50000"/>
                  </a:schemeClr>
                </a:solidFill>
                <a:latin typeface="Proxima Nova Rg" pitchFamily="50" charset="0"/>
              </a:rPr>
              <a:t>При наличии у участника счета в уполномоченном банке, можно будет заключить допсоглашение и использовать его в качестве спецсчета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800" dirty="0" smtClean="0"/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ru-RU" altLang="ru-RU" sz="2000" dirty="0" smtClean="0">
              <a:solidFill>
                <a:schemeClr val="tx2"/>
              </a:solidFill>
              <a:latin typeface="Proxima Nova Rg" pitchFamily="50" charset="0"/>
            </a:endParaRPr>
          </a:p>
        </p:txBody>
      </p:sp>
      <p:pic>
        <p:nvPicPr>
          <p:cNvPr id="6" name="Picture 3" descr="C:\Users\obalandina\Desktop\вебинар\вебинар подложки\SS-GZ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00538"/>
            <a:ext cx="1743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18418</TotalTime>
  <Words>4788</Words>
  <Application>Microsoft Office PowerPoint</Application>
  <PresentationFormat>Экран (16:9)</PresentationFormat>
  <Paragraphs>1441</Paragraphs>
  <Slides>58</Slides>
  <Notes>40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Тема Office</vt:lpstr>
      <vt:lpstr>Электронные закупки  по 44-ФЗ: как это будет</vt:lpstr>
      <vt:lpstr>План вебинара</vt:lpstr>
      <vt:lpstr> </vt:lpstr>
      <vt:lpstr> </vt:lpstr>
      <vt:lpstr>Что останется на бумаге</vt:lpstr>
      <vt:lpstr> </vt:lpstr>
      <vt:lpstr>Что будет в переходный период</vt:lpstr>
      <vt:lpstr> </vt:lpstr>
      <vt:lpstr>Как работать со спецсчетами </vt:lpstr>
      <vt:lpstr>При какой НМЦК обеспечивать заявки</vt:lpstr>
      <vt:lpstr>Обеспечение заявки с 1 июля 2018 года</vt:lpstr>
      <vt:lpstr>Кто платит за участие в закупке</vt:lpstr>
      <vt:lpstr>Электронные процедуры: общие правила</vt:lpstr>
      <vt:lpstr>Как формировать извещение с 1 июля</vt:lpstr>
      <vt:lpstr>Как применять конкурс в электронной форме</vt:lpstr>
      <vt:lpstr> </vt:lpstr>
      <vt:lpstr>Как применять антидемпинговые меры</vt:lpstr>
      <vt:lpstr>Извещение открытого электронного конкурса</vt:lpstr>
      <vt:lpstr>Документация электронного конкурса</vt:lpstr>
      <vt:lpstr>Как подать заявку на электронный конкурс</vt:lpstr>
      <vt:lpstr>Из чего состоит первая часть заявки</vt:lpstr>
      <vt:lpstr>Из чего состоит вторая часть заявки</vt:lpstr>
      <vt:lpstr>Участники подают заявки: действия сторон</vt:lpstr>
      <vt:lpstr>Когда оператор вернет заявку участнику</vt:lpstr>
      <vt:lpstr>Электронный конкурс: комиссия рассматривает первые части заявок</vt:lpstr>
      <vt:lpstr>Электронный конкурс: участники подают окончательные предложения</vt:lpstr>
      <vt:lpstr>Электронный конкурс: комиссия рассматривает вторые части заявок</vt:lpstr>
      <vt:lpstr>Электронный конкурс: заказчик подводит итоги закупки</vt:lpstr>
      <vt:lpstr>Презентация PowerPoint</vt:lpstr>
      <vt:lpstr>Открытый электронный конкурс не состоялся</vt:lpstr>
      <vt:lpstr>Электронный конкурс с доптребованиями</vt:lpstr>
      <vt:lpstr>Электронный конкурс с доптребованиями</vt:lpstr>
      <vt:lpstr>Двухэтапный электронный конкурс: первый этап</vt:lpstr>
      <vt:lpstr>Двухэтапный электронный конкурс: второй этап</vt:lpstr>
      <vt:lpstr>Презентация PowerPoint</vt:lpstr>
      <vt:lpstr> </vt:lpstr>
      <vt:lpstr>Извещение электронного запроса котировок</vt:lpstr>
      <vt:lpstr>Заявка на электронный запрос котировок</vt:lpstr>
      <vt:lpstr>Заявка на электронный запрос котировок</vt:lpstr>
      <vt:lpstr>Электронный запрос котировок: подача заявок</vt:lpstr>
      <vt:lpstr>Электронный запрос котировок: рассмотрение заявок (вариант 1)</vt:lpstr>
      <vt:lpstr>Электронный запрос котировок: рассмотрение заявок (вариант 2)</vt:lpstr>
      <vt:lpstr>Электронный запрос предложений: как применять</vt:lpstr>
      <vt:lpstr> </vt:lpstr>
      <vt:lpstr>Заявка на электронный запрос предложений</vt:lpstr>
      <vt:lpstr>Электронный запрос предложений: подача заявок</vt:lpstr>
      <vt:lpstr>Электронный запрос предложений: рассмотрение и оценка заявок</vt:lpstr>
      <vt:lpstr>Электронный запрос предложений: окончательные предложения участников</vt:lpstr>
      <vt:lpstr> </vt:lpstr>
      <vt:lpstr>Электронный аукцион: извещение</vt:lpstr>
      <vt:lpstr>Заявка на электронный аукцион</vt:lpstr>
      <vt:lpstr>Электронный аукцион: подача заявок</vt:lpstr>
      <vt:lpstr>Электронный аукцион: первые части заявок </vt:lpstr>
      <vt:lpstr>Электронный аукцион: торги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obalandina</dc:creator>
  <cp:lastModifiedBy>Эрнст Светлана Александровна</cp:lastModifiedBy>
  <cp:revision>1358</cp:revision>
  <dcterms:created xsi:type="dcterms:W3CDTF">2016-11-03T07:58:51Z</dcterms:created>
  <dcterms:modified xsi:type="dcterms:W3CDTF">2018-07-17T04:44:07Z</dcterms:modified>
</cp:coreProperties>
</file>