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81" r:id="rId3"/>
    <p:sldId id="295" r:id="rId4"/>
    <p:sldId id="309" r:id="rId5"/>
    <p:sldId id="257" r:id="rId6"/>
    <p:sldId id="292" r:id="rId7"/>
    <p:sldId id="288" r:id="rId8"/>
    <p:sldId id="298" r:id="rId9"/>
    <p:sldId id="315" r:id="rId10"/>
    <p:sldId id="314" r:id="rId11"/>
    <p:sldId id="269" r:id="rId12"/>
    <p:sldId id="296" r:id="rId13"/>
    <p:sldId id="289" r:id="rId14"/>
    <p:sldId id="294" r:id="rId15"/>
    <p:sldId id="266" r:id="rId16"/>
    <p:sldId id="319" r:id="rId17"/>
    <p:sldId id="297" r:id="rId18"/>
    <p:sldId id="313" r:id="rId19"/>
    <p:sldId id="290" r:id="rId20"/>
    <p:sldId id="316" r:id="rId21"/>
    <p:sldId id="317" r:id="rId22"/>
    <p:sldId id="299" r:id="rId23"/>
    <p:sldId id="303" r:id="rId24"/>
    <p:sldId id="302" r:id="rId25"/>
    <p:sldId id="283" r:id="rId26"/>
    <p:sldId id="308" r:id="rId27"/>
    <p:sldId id="306" r:id="rId28"/>
    <p:sldId id="318" r:id="rId29"/>
    <p:sldId id="31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E2ABB8C-BA0C-4B0D-9E10-7E05F7D7CDB2}">
          <p14:sldIdLst>
            <p14:sldId id="293"/>
            <p14:sldId id="281"/>
            <p14:sldId id="295"/>
            <p14:sldId id="309"/>
            <p14:sldId id="257"/>
            <p14:sldId id="292"/>
            <p14:sldId id="288"/>
            <p14:sldId id="298"/>
            <p14:sldId id="315"/>
            <p14:sldId id="314"/>
            <p14:sldId id="269"/>
            <p14:sldId id="296"/>
            <p14:sldId id="289"/>
            <p14:sldId id="294"/>
            <p14:sldId id="266"/>
            <p14:sldId id="319"/>
            <p14:sldId id="297"/>
            <p14:sldId id="313"/>
            <p14:sldId id="290"/>
            <p14:sldId id="316"/>
            <p14:sldId id="317"/>
            <p14:sldId id="299"/>
            <p14:sldId id="303"/>
            <p14:sldId id="302"/>
            <p14:sldId id="283"/>
            <p14:sldId id="308"/>
            <p14:sldId id="306"/>
            <p14:sldId id="318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>
      <p:cViewPr>
        <p:scale>
          <a:sx n="92" d="100"/>
          <a:sy n="92" d="100"/>
        </p:scale>
        <p:origin x="-108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25000">
              <a:schemeClr val="accent1">
                <a:lumMod val="20000"/>
                <a:lumOff val="8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663823A-C6A9-4E75-B453-9CE66723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1" y="78957"/>
            <a:ext cx="8925318" cy="670008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FC518B6-DF52-400E-87AB-8A0C7722E8B3}"/>
              </a:ext>
            </a:extLst>
          </p:cNvPr>
          <p:cNvSpPr/>
          <p:nvPr/>
        </p:nvSpPr>
        <p:spPr>
          <a:xfrm>
            <a:off x="-324544" y="3105835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>
              <a:latin typeface="Arial" pitchFamily="34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Arial" pitchFamily="34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Arial" pitchFamily="34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Arial" pitchFamily="34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Arial" pitchFamily="34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91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gnezdyshko10.ru/wp-content/uploads/2016/01/12583_html_5ce55f19.jpg">
            <a:extLst>
              <a:ext uri="{FF2B5EF4-FFF2-40B4-BE49-F238E27FC236}">
                <a16:creationId xmlns="" xmlns:a16="http://schemas.microsoft.com/office/drawing/2014/main" id="{341E6CC6-A2CD-4F90-A9CF-B1F6BC72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16694"/>
            <a:ext cx="7308304" cy="62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EA557AA-5347-49FB-BE44-6C0454691E2E}"/>
              </a:ext>
            </a:extLst>
          </p:cNvPr>
          <p:cNvSpPr/>
          <p:nvPr/>
        </p:nvSpPr>
        <p:spPr>
          <a:xfrm>
            <a:off x="0" y="404664"/>
            <a:ext cx="42839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Кататься с горки так прекрасно,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Но у дорог- всегда опасно. 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Мчатся по дорогам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Быстрые машины.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Можете попасть вы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Прямо к ним под шины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авило поведения на льду\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9"/>
          <a:stretch/>
        </p:blipFill>
        <p:spPr bwMode="auto">
          <a:xfrm>
            <a:off x="-1" y="22870"/>
            <a:ext cx="9197089" cy="103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ristmas kids playing winter games cartoon new year winter holiday background vector illustration. — стоковый вектор #174170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правило поведения на льду\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46301" r="78072" b="23443"/>
          <a:stretch/>
        </p:blipFill>
        <p:spPr bwMode="auto">
          <a:xfrm>
            <a:off x="5580112" y="1484784"/>
            <a:ext cx="339984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1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al-taiclub.com/images/snowballs-children-clipart-7.jpg">
            <a:extLst>
              <a:ext uri="{FF2B5EF4-FFF2-40B4-BE49-F238E27FC236}">
                <a16:creationId xmlns="" xmlns:a16="http://schemas.microsoft.com/office/drawing/2014/main" id="{893D0E35-133C-4135-AAFF-2BDC06F3E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847"/>
            <a:ext cx="7676120" cy="59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1D5ADAD-DAF3-4328-94B6-E37847C22B65}"/>
              </a:ext>
            </a:extLst>
          </p:cNvPr>
          <p:cNvSpPr/>
          <p:nvPr/>
        </p:nvSpPr>
        <p:spPr>
          <a:xfrm>
            <a:off x="2286000" y="282883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мороз до минус двадцать,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друзьями ты идёшь гулять.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прежде ,чем в снежки играть,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Запомни, лёд нельзя бросать!</a:t>
            </a:r>
          </a:p>
        </p:txBody>
      </p:sp>
    </p:spTree>
    <p:extLst>
      <p:ext uri="{BB962C8B-B14F-4D97-AF65-F5344CB8AC3E}">
        <p14:creationId xmlns:p14="http://schemas.microsoft.com/office/powerpoint/2010/main" val="243935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yksa.ru/news/data/upimages/tnjgd1y2cvw.jpg">
            <a:extLst>
              <a:ext uri="{FF2B5EF4-FFF2-40B4-BE49-F238E27FC236}">
                <a16:creationId xmlns="" xmlns:a16="http://schemas.microsoft.com/office/drawing/2014/main" id="{A6468471-EEAB-4168-AB62-BABEFE3D4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75" y="206349"/>
            <a:ext cx="6673353" cy="66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728AACA-0F59-4E30-B1A6-DA59FF5E3BC0}"/>
              </a:ext>
            </a:extLst>
          </p:cNvPr>
          <p:cNvSpPr/>
          <p:nvPr/>
        </p:nvSpPr>
        <p:spPr>
          <a:xfrm>
            <a:off x="-1404664" y="2828836"/>
            <a:ext cx="5832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Times New Roman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Палки лыжные остры,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 сильно не маши.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Можешь другу навредить,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Глаз ему один подбить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3151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ovosib-sport.ru/ckfinder/userfiles/images/stat/15-novosti-22-12.jpg">
            <a:extLst>
              <a:ext uri="{FF2B5EF4-FFF2-40B4-BE49-F238E27FC236}">
                <a16:creationId xmlns="" xmlns:a16="http://schemas.microsoft.com/office/drawing/2014/main" id="{00A911BD-F03E-468F-8266-68DA9512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3" y="260648"/>
            <a:ext cx="812531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2F4A5DA-2432-4DAD-9999-49A779400F77}"/>
              </a:ext>
            </a:extLst>
          </p:cNvPr>
          <p:cNvSpPr/>
          <p:nvPr/>
        </p:nvSpPr>
        <p:spPr>
          <a:xfrm>
            <a:off x="2286000" y="282883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вышел на каток,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Поиграть в хоккей разок.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осторожен, не гоняй,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Коньком друзей не задевай!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5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дети катаются на коньках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4" b="99250" l="7125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10225"/>
          <a:stretch/>
        </p:blipFill>
        <p:spPr bwMode="auto">
          <a:xfrm flipH="1">
            <a:off x="5862414" y="3448422"/>
            <a:ext cx="328158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правило поведения на льду\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9"/>
          <a:stretch/>
        </p:blipFill>
        <p:spPr bwMode="auto">
          <a:xfrm>
            <a:off x="611560" y="22870"/>
            <a:ext cx="8153480" cy="9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5" y="942031"/>
            <a:ext cx="60562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eorgia" panose="02040502050405020303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При катании на коньках: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1. Коньки должны удобно сидеть на ноге и нигде не должны давить. Нога в ботинке не должна быть зажата, но и не должна бултыхаться, иначе вы будете падать. Шнуровать нужно как можно крепче, чтобы вы чувствовали себя на них уверенно.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2. Одежда должна быть тёплой, но не тяжёлой. Вы должны себя чувствовать удобно в ней.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846" y="3421997"/>
            <a:ext cx="62593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Georgia" panose="02040502050405020303" pitchFamily="18" charset="0"/>
              </a:rPr>
              <a:t>3. Учимся правильно падать. 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Не желательно падать назад, так вы можете себе что-нибудь повредить или отбить. Если чувствуете, что сейчас упадёте, то постарайтесь падать на бок. 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Если рядом с вами катаются другие люди, старайтесь падать так, чтобы лезвия ваших коньков не были направлены в их сторону. Иначе вы можете их задеть и поранить. 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На скорости лезвия конька могут причинить очень глубокую рану за счёт своей остроты.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4. При выходе на лёд придерживайтесь бортика. Не спешите. Избегайте столкновения с другими катающимися. </a:t>
            </a:r>
          </a:p>
        </p:txBody>
      </p:sp>
      <p:pic>
        <p:nvPicPr>
          <p:cNvPr id="11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1" b="97429" l="429" r="99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6024"/>
            <a:ext cx="2987824" cy="2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4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265D6B0-FBB8-42FB-8CD3-B3814295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99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EFB8D253-50DC-44C8-89FD-53E5C29AB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6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znt42.ru/uploads/posts/2017-03/1489545334_4.jpg">
            <a:extLst>
              <a:ext uri="{FF2B5EF4-FFF2-40B4-BE49-F238E27FC236}">
                <a16:creationId xmlns="" xmlns:a16="http://schemas.microsoft.com/office/drawing/2014/main" id="{E29CB05A-F2BE-44DE-87D8-6410D578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4" y="202332"/>
            <a:ext cx="886557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232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52kotenok.edumsko.ru/uploads/3000/2277/section/141803/kartinki/ab14.jpg">
            <a:extLst>
              <a:ext uri="{FF2B5EF4-FFF2-40B4-BE49-F238E27FC236}">
                <a16:creationId xmlns="" xmlns:a16="http://schemas.microsoft.com/office/drawing/2014/main" id="{38611281-9BCE-4E63-984A-626859C4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9" y="188640"/>
            <a:ext cx="8379297" cy="55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4C5BF47-ADD0-42EA-A1AE-186BE941FA0C}"/>
              </a:ext>
            </a:extLst>
          </p:cNvPr>
          <p:cNvSpPr/>
          <p:nvPr/>
        </p:nvSpPr>
        <p:spPr>
          <a:xfrm>
            <a:off x="547553" y="2825939"/>
            <a:ext cx="95820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Не</a:t>
            </a:r>
            <a:r>
              <a:rPr lang="ru-RU" b="1" dirty="0">
                <a:latin typeface="Arial" pitchFamily="34" charset="0"/>
              </a:rPr>
              <a:t> </a:t>
            </a:r>
            <a:r>
              <a:rPr lang="ru-RU" b="1" dirty="0">
                <a:latin typeface="Times New Roman" pitchFamily="18" charset="0"/>
              </a:rPr>
              <a:t>ходи зимой по льду:                                   </a:t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>
                <a:latin typeface="Times New Roman" pitchFamily="18" charset="0"/>
              </a:rPr>
              <a:t>Можешь ты попасть в беду –</a:t>
            </a:r>
            <a:br>
              <a:rPr lang="ru-RU" b="1" dirty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B4D96D-52AF-4B60-9F1E-9C39884A7ECC}"/>
              </a:ext>
            </a:extLst>
          </p:cNvPr>
          <p:cNvSpPr/>
          <p:nvPr/>
        </p:nvSpPr>
        <p:spPr>
          <a:xfrm>
            <a:off x="4067944" y="3068960"/>
            <a:ext cx="54006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endParaRPr lang="ru-RU" b="1" dirty="0">
              <a:latin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</a:rPr>
              <a:t>В лунку или в полынью –</a:t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>
                <a:latin typeface="Times New Roman" pitchFamily="18" charset="0"/>
              </a:rPr>
              <a:t>И загубишь жизнь свою</a:t>
            </a:r>
            <a:r>
              <a:rPr lang="ru-RU" sz="2000" b="1" dirty="0">
                <a:latin typeface="Arial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94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228600" y="4953000"/>
            <a:ext cx="8458200" cy="1905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Пришла зима. Трещат морозы.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щиплет уши ,щёки, нос.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Оденься лучше потеплее,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Чтоб очень сильно не замёрз.</a:t>
            </a:r>
          </a:p>
        </p:txBody>
      </p:sp>
      <p:pic>
        <p:nvPicPr>
          <p:cNvPr id="4" name="Picture 4" descr="780d316d09451072870ca9d7eeb6206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544" y="4737792"/>
            <a:ext cx="1235075" cy="1628775"/>
          </a:xfrm>
          <a:prstGeom prst="rect">
            <a:avLst/>
          </a:prstGeom>
        </p:spPr>
      </p:pic>
      <p:pic>
        <p:nvPicPr>
          <p:cNvPr id="1026" name="Picture 2" descr="https://ds03.infourok.ru/uploads/ex/0ca2/00014521-dc4a760d/hello_html_5ac82c2b.png">
            <a:extLst>
              <a:ext uri="{FF2B5EF4-FFF2-40B4-BE49-F238E27FC236}">
                <a16:creationId xmlns="" xmlns:a16="http://schemas.microsoft.com/office/drawing/2014/main" id="{08A109C2-71FB-4E25-82A4-1DCF71E8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61950"/>
            <a:ext cx="9144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13228E-6 L 0.30712 -0.26225 " pathEditMode="relative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2 -0.26226 L 9.44444E-6 0.01064 " pathEditMode="relative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llustrators.ru/uploads/illustration/image/366941/main_366941_original.jpg">
            <a:extLst>
              <a:ext uri="{FF2B5EF4-FFF2-40B4-BE49-F238E27FC236}">
                <a16:creationId xmlns="" xmlns:a16="http://schemas.microsoft.com/office/drawing/2014/main" id="{1F3ECFFC-3421-4104-B3CE-6CFB3B05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21322"/>
            <a:ext cx="8820472" cy="66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8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anlik.ru/wp-content/uploads/2014/03/Zima-v-Prostokvashino.png">
            <a:extLst>
              <a:ext uri="{FF2B5EF4-FFF2-40B4-BE49-F238E27FC236}">
                <a16:creationId xmlns="" xmlns:a16="http://schemas.microsoft.com/office/drawing/2014/main" id="{C67A2071-F416-4E66-A3C3-E8ED2AD1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4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65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ped-kopilka.ru/images/22(9).jpg">
            <a:extLst>
              <a:ext uri="{FF2B5EF4-FFF2-40B4-BE49-F238E27FC236}">
                <a16:creationId xmlns="" xmlns:a16="http://schemas.microsoft.com/office/drawing/2014/main" id="{9277C47E-91E7-431B-841B-B92820BC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1" y="188640"/>
            <a:ext cx="873781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39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B6F450F-D656-4F45-AD8D-6FEF14EA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298" y="-99392"/>
            <a:ext cx="9498147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76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>
            <a:extLst>
              <a:ext uri="{FF2B5EF4-FFF2-40B4-BE49-F238E27FC236}">
                <a16:creationId xmlns="" xmlns:a16="http://schemas.microsoft.com/office/drawing/2014/main" id="{D676061D-C3B2-44A6-956C-D74F94FE2E51}"/>
              </a:ext>
            </a:extLst>
          </p:cNvPr>
          <p:cNvSpPr txBox="1">
            <a:spLocks/>
          </p:cNvSpPr>
          <p:nvPr/>
        </p:nvSpPr>
        <p:spPr>
          <a:xfrm>
            <a:off x="0" y="2420888"/>
            <a:ext cx="4572000" cy="46085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pPr marL="0" indent="0">
              <a:buNone/>
            </a:pPr>
            <a:r>
              <a:rPr lang="ru-RU" sz="2600" b="1" dirty="0"/>
              <a:t>Свечи елку украшают,</a:t>
            </a:r>
          </a:p>
          <a:p>
            <a:pPr marL="0" indent="0">
              <a:buNone/>
            </a:pPr>
            <a:r>
              <a:rPr lang="ru-RU" sz="2600" b="1" dirty="0"/>
              <a:t>Красоту ей придают</a:t>
            </a:r>
          </a:p>
          <a:p>
            <a:pPr marL="0" indent="0">
              <a:buNone/>
            </a:pPr>
            <a:r>
              <a:rPr lang="ru-RU" sz="2600" b="1" dirty="0"/>
              <a:t>Но пожаром угрожают </a:t>
            </a:r>
          </a:p>
          <a:p>
            <a:pPr marL="0" indent="0">
              <a:buNone/>
            </a:pPr>
            <a:r>
              <a:rPr lang="ru-RU" sz="2600" b="1" dirty="0"/>
              <a:t>и беду нам принесут!</a:t>
            </a:r>
          </a:p>
        </p:txBody>
      </p:sp>
      <p:pic>
        <p:nvPicPr>
          <p:cNvPr id="9218" name="Picture 2" descr="http://xn----dtbqbhabfb1abbfb1a6d5byf.xn--p1ai/tinybrowser/images/pozhbezopasnost/01/_full/_image1.jpeg">
            <a:extLst>
              <a:ext uri="{FF2B5EF4-FFF2-40B4-BE49-F238E27FC236}">
                <a16:creationId xmlns="" xmlns:a16="http://schemas.microsoft.com/office/drawing/2014/main" id="{C19C2367-466F-41E1-82BD-589A276C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79" y="17140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playcast.ru/uploads/2016/07/22/19366962.png">
            <a:extLst>
              <a:ext uri="{FF2B5EF4-FFF2-40B4-BE49-F238E27FC236}">
                <a16:creationId xmlns="" xmlns:a16="http://schemas.microsoft.com/office/drawing/2014/main" id="{ACB1C303-98F9-42E9-A028-706E3417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906"/>
            <a:ext cx="3572817" cy="39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04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C96FFAA-F5FF-4570-8D85-76E6A1B1B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" y="116632"/>
            <a:ext cx="900754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63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4C3CE984-F9F9-42D1-8F59-F3CD76D28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6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56B0430-120F-46D1-AF15-66366F46C799}"/>
              </a:ext>
            </a:extLst>
          </p:cNvPr>
          <p:cNvSpPr/>
          <p:nvPr/>
        </p:nvSpPr>
        <p:spPr>
          <a:xfrm>
            <a:off x="2286000" y="282883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эти помни всегда,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случилась с тобою беда.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Помни, жизнь всего одна,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всех она важна.</a:t>
            </a:r>
          </a:p>
        </p:txBody>
      </p:sp>
      <p:pic>
        <p:nvPicPr>
          <p:cNvPr id="10242" name="Picture 2" descr="http://mir-animashki.com/_bd/10/66266741.jpg">
            <a:extLst>
              <a:ext uri="{FF2B5EF4-FFF2-40B4-BE49-F238E27FC236}">
                <a16:creationId xmlns="" xmlns:a16="http://schemas.microsoft.com/office/drawing/2014/main" id="{94E9EAE2-7D5B-4D1B-8B70-B49F1DB6B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46"/>
            <a:ext cx="9144000" cy="553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7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ds1teplovka.ucoz.ru/kartinki2/986893_935xp-1-.png">
            <a:extLst>
              <a:ext uri="{FF2B5EF4-FFF2-40B4-BE49-F238E27FC236}">
                <a16:creationId xmlns="" xmlns:a16="http://schemas.microsoft.com/office/drawing/2014/main" id="{068D98F2-DE3E-4C87-AB83-992F5EE2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306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97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.ktokogda.com/iblock/883/883989385625f1f4e2ffaae938ab1d92/81d406bc4283e2ba10f3c1af840df3b7.jpg">
            <a:extLst>
              <a:ext uri="{FF2B5EF4-FFF2-40B4-BE49-F238E27FC236}">
                <a16:creationId xmlns="" xmlns:a16="http://schemas.microsoft.com/office/drawing/2014/main" id="{069A927C-D65B-41C0-9173-C010308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186" cy="67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7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dou75.ru/45/images/stories/news_2015/55.jpg">
            <a:extLst>
              <a:ext uri="{FF2B5EF4-FFF2-40B4-BE49-F238E27FC236}">
                <a16:creationId xmlns="" xmlns:a16="http://schemas.microsoft.com/office/drawing/2014/main" id="{079C7B17-24DF-4631-869F-0DE025DE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8" y="188640"/>
            <a:ext cx="87849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50B70DA-DE1E-497A-A6A7-70547F9DF984}"/>
              </a:ext>
            </a:extLst>
          </p:cNvPr>
          <p:cNvSpPr/>
          <p:nvPr/>
        </p:nvSpPr>
        <p:spPr>
          <a:xfrm>
            <a:off x="3059832" y="2887682"/>
            <a:ext cx="54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прогулку! Кто быстрей?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Позовём с собой друзей,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общение в игре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полезно детворе!</a:t>
            </a:r>
          </a:p>
        </p:txBody>
      </p:sp>
    </p:spTree>
    <p:extLst>
      <p:ext uri="{BB962C8B-B14F-4D97-AF65-F5344CB8AC3E}">
        <p14:creationId xmlns:p14="http://schemas.microsoft.com/office/powerpoint/2010/main" val="306331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C7A102B-C574-4AEA-BBF4-34D70E9A1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3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67544" y="620688"/>
            <a:ext cx="49625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Arial" pitchFamily="34" charset="0"/>
              <a:cs typeface="Times New Roman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Arial" pitchFamily="34" charset="0"/>
              <a:cs typeface="Times New Roman" pitchFamily="18" charset="0"/>
            </a:endParaRPr>
          </a:p>
          <a:p>
            <a:r>
              <a:rPr lang="ru-RU" b="1" dirty="0">
                <a:latin typeface="Arial" pitchFamily="34" charset="0"/>
                <a:cs typeface="Times New Roman" pitchFamily="18" charset="0"/>
              </a:rPr>
              <a:t>Снег  летает и кружится,</a:t>
            </a:r>
          </a:p>
          <a:p>
            <a:r>
              <a:rPr lang="ru-RU" b="1" dirty="0">
                <a:latin typeface="Arial" pitchFamily="34" charset="0"/>
                <a:cs typeface="Times New Roman" pitchFamily="18" charset="0"/>
              </a:rPr>
              <a:t>И под ноги к нам ложится.</a:t>
            </a:r>
          </a:p>
          <a:p>
            <a:r>
              <a:rPr lang="ru-RU" b="1" dirty="0">
                <a:latin typeface="Arial" pitchFamily="34" charset="0"/>
                <a:cs typeface="Times New Roman" pitchFamily="18" charset="0"/>
              </a:rPr>
              <a:t>В рот его ты не бери,</a:t>
            </a:r>
          </a:p>
          <a:p>
            <a:r>
              <a:rPr lang="ru-RU" b="1" dirty="0">
                <a:latin typeface="Arial" pitchFamily="34" charset="0"/>
                <a:cs typeface="Times New Roman" pitchFamily="18" charset="0"/>
              </a:rPr>
              <a:t>Он весь грязный изнутри.</a:t>
            </a:r>
          </a:p>
          <a:p>
            <a:r>
              <a:rPr lang="ru-RU" b="1" dirty="0">
                <a:latin typeface="Arial" pitchFamily="34" charset="0"/>
                <a:cs typeface="Times New Roman" pitchFamily="18" charset="0"/>
              </a:rPr>
              <a:t>Грязь вредна, она опасна,</a:t>
            </a:r>
          </a:p>
          <a:p>
            <a:r>
              <a:rPr lang="ru-RU" b="1" dirty="0">
                <a:latin typeface="Arial" pitchFamily="34" charset="0"/>
                <a:cs typeface="Times New Roman" pitchFamily="18" charset="0"/>
              </a:rPr>
              <a:t>В ней микробы – это ясно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.</a:t>
            </a:r>
          </a:p>
          <a:p>
            <a:endParaRPr lang="ru-RU" b="1" i="1" dirty="0">
              <a:latin typeface="Arial" pitchFamily="34" charset="0"/>
            </a:endParaRPr>
          </a:p>
        </p:txBody>
      </p:sp>
      <p:pic>
        <p:nvPicPr>
          <p:cNvPr id="5" name="Picture 7" descr="C:\Documents and Settings\Irina\Рабочий стол\дети\0_75d78_7f272ab3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7904" y="116632"/>
            <a:ext cx="5257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9a55ab6439131b9664ba9b02caca30b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572" y="3460542"/>
            <a:ext cx="3088283" cy="308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5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B4D6EC-2080-4F24-8DEF-4F3AE256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581128"/>
            <a:ext cx="7772400" cy="11878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rgbClr val="FF0000"/>
                </a:solidFill>
              </a:rPr>
              <a:t>нельзя прикладывать язычок к металлу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Бедный, бедный мальчуган!</a:t>
            </a:r>
            <a:br>
              <a:rPr lang="ru-RU" sz="1800" dirty="0"/>
            </a:br>
            <a:r>
              <a:rPr lang="ru-RU" sz="1800" dirty="0"/>
              <a:t>Как язык ты отодрал?</a:t>
            </a:r>
            <a:br>
              <a:rPr lang="ru-RU" sz="1800" dirty="0"/>
            </a:br>
            <a:r>
              <a:rPr lang="ru-RU" sz="1800" dirty="0"/>
              <a:t>Если был большой мороз,</a:t>
            </a:r>
            <a:br>
              <a:rPr lang="ru-RU" sz="1800" dirty="0"/>
            </a:br>
            <a:r>
              <a:rPr lang="ru-RU" sz="1800" dirty="0"/>
              <a:t>Значит, боль была до слёз!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F4AA85-B8A3-4E0F-AAA8-6A509C2FA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http://bw4u.ru/upload/iblock/2ec/2ec9f16585e19f2e844f52b3acbf0e52.jpg">
            <a:extLst>
              <a:ext uri="{FF2B5EF4-FFF2-40B4-BE49-F238E27FC236}">
                <a16:creationId xmlns="" xmlns:a16="http://schemas.microsoft.com/office/drawing/2014/main" id="{8EE9CB7A-F1CB-4CF6-9074-A84596E7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0" y="188640"/>
            <a:ext cx="8907800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9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FAAB998-E3CF-4A3A-8769-F473AF0B0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584"/>
            <a:ext cx="9036496" cy="67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6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AE12CEA-E678-4CA7-B2D9-C961FA00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0"/>
            <a:ext cx="7898886" cy="61848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CA36A-7757-4639-BA99-1488A311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 тротуаре сплошной лед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ходить маленькими шажками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наступая на всю подошву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C37F3A3-0E4B-4332-80E6-E4411468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9468542" y="2708920"/>
            <a:ext cx="45719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92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f31/00026ca8-10c59c3c/img6.jpg">
            <a:extLst>
              <a:ext uri="{FF2B5EF4-FFF2-40B4-BE49-F238E27FC236}">
                <a16:creationId xmlns="" xmlns:a16="http://schemas.microsoft.com/office/drawing/2014/main" id="{E039203A-34B7-445E-AD23-36474353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18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276</Words>
  <Application>Microsoft Office PowerPoint</Application>
  <PresentationFormat>Экран (4:3)</PresentationFormat>
  <Paragraphs>114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нельзя прикладывать язычок к металлу  Бедный, бедный мальчуган! Как язык ты отодрал? Если был большой мороз, Значит, боль была до слёз!</vt:lpstr>
      <vt:lpstr>Презентация PowerPoint</vt:lpstr>
      <vt:lpstr>      Когда на тротуаре сплошной лед надо ходить маленькими шажками наступая на всю подошву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Виталина</dc:creator>
  <cp:lastModifiedBy>Перевозкина Вера Константиновна</cp:lastModifiedBy>
  <cp:revision>40</cp:revision>
  <dcterms:created xsi:type="dcterms:W3CDTF">2017-12-24T23:42:31Z</dcterms:created>
  <dcterms:modified xsi:type="dcterms:W3CDTF">2019-12-09T03:59:11Z</dcterms:modified>
</cp:coreProperties>
</file>