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74" r:id="rId4"/>
    <p:sldId id="276" r:id="rId5"/>
    <p:sldId id="279" r:id="rId6"/>
    <p:sldId id="281" r:id="rId7"/>
    <p:sldId id="282" r:id="rId8"/>
    <p:sldId id="283" r:id="rId9"/>
    <p:sldId id="287" r:id="rId10"/>
    <p:sldId id="288" r:id="rId11"/>
    <p:sldId id="291" r:id="rId12"/>
    <p:sldId id="320" r:id="rId13"/>
    <p:sldId id="322" r:id="rId14"/>
    <p:sldId id="321" r:id="rId15"/>
    <p:sldId id="298" r:id="rId16"/>
    <p:sldId id="300" r:id="rId17"/>
    <p:sldId id="301" r:id="rId18"/>
    <p:sldId id="302" r:id="rId19"/>
    <p:sldId id="303" r:id="rId20"/>
    <p:sldId id="304" r:id="rId21"/>
    <p:sldId id="307" r:id="rId22"/>
    <p:sldId id="308" r:id="rId23"/>
    <p:sldId id="311" r:id="rId24"/>
    <p:sldId id="314" r:id="rId25"/>
    <p:sldId id="319" r:id="rId26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61" autoAdjust="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792480" cy="6858000"/>
          </a:xfrm>
          <a:custGeom>
            <a:avLst/>
            <a:gdLst/>
            <a:ahLst/>
            <a:cxnLst/>
            <a:rect l="l" t="t" r="r" b="b"/>
            <a:pathLst>
              <a:path w="792480" h="6858000">
                <a:moveTo>
                  <a:pt x="0" y="6857998"/>
                </a:moveTo>
                <a:lnTo>
                  <a:pt x="791997" y="6857998"/>
                </a:lnTo>
                <a:lnTo>
                  <a:pt x="791997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243012" y="0"/>
            <a:ext cx="10948924" cy="6857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43012" y="533450"/>
            <a:ext cx="9705975" cy="600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792480" cy="6858000"/>
          </a:xfrm>
          <a:custGeom>
            <a:avLst/>
            <a:gdLst/>
            <a:ahLst/>
            <a:cxnLst/>
            <a:rect l="l" t="t" r="r" b="b"/>
            <a:pathLst>
              <a:path w="792480" h="6858000">
                <a:moveTo>
                  <a:pt x="0" y="6857998"/>
                </a:moveTo>
                <a:lnTo>
                  <a:pt x="791997" y="6857998"/>
                </a:lnTo>
                <a:lnTo>
                  <a:pt x="791997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245323" y="37"/>
            <a:ext cx="10946765" cy="6858000"/>
          </a:xfrm>
          <a:custGeom>
            <a:avLst/>
            <a:gdLst/>
            <a:ahLst/>
            <a:cxnLst/>
            <a:rect l="l" t="t" r="r" b="b"/>
            <a:pathLst>
              <a:path w="10946765" h="6858000">
                <a:moveTo>
                  <a:pt x="10946638" y="6857961"/>
                </a:moveTo>
                <a:lnTo>
                  <a:pt x="10946638" y="0"/>
                </a:lnTo>
                <a:lnTo>
                  <a:pt x="0" y="0"/>
                </a:lnTo>
                <a:lnTo>
                  <a:pt x="0" y="6857961"/>
                </a:lnTo>
                <a:lnTo>
                  <a:pt x="10946638" y="6857961"/>
                </a:lnTo>
                <a:close/>
              </a:path>
            </a:pathLst>
          </a:custGeom>
          <a:solidFill>
            <a:srgbClr val="00B4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476491" y="1832076"/>
            <a:ext cx="4448175" cy="4445000"/>
          </a:xfrm>
          <a:custGeom>
            <a:avLst/>
            <a:gdLst/>
            <a:ahLst/>
            <a:cxnLst/>
            <a:rect l="l" t="t" r="r" b="b"/>
            <a:pathLst>
              <a:path w="4448175" h="4445000">
                <a:moveTo>
                  <a:pt x="2463348" y="4432300"/>
                </a:moveTo>
                <a:lnTo>
                  <a:pt x="1984951" y="4432300"/>
                </a:lnTo>
                <a:lnTo>
                  <a:pt x="2032245" y="4445000"/>
                </a:lnTo>
                <a:lnTo>
                  <a:pt x="2416055" y="4445000"/>
                </a:lnTo>
                <a:lnTo>
                  <a:pt x="2463348" y="4432300"/>
                </a:lnTo>
                <a:close/>
              </a:path>
              <a:path w="4448175" h="4445000">
                <a:moveTo>
                  <a:pt x="2649480" y="4406900"/>
                </a:moveTo>
                <a:lnTo>
                  <a:pt x="1798816" y="4406900"/>
                </a:lnTo>
                <a:lnTo>
                  <a:pt x="1891254" y="4432300"/>
                </a:lnTo>
                <a:lnTo>
                  <a:pt x="2557044" y="4432300"/>
                </a:lnTo>
                <a:lnTo>
                  <a:pt x="2649480" y="4406900"/>
                </a:lnTo>
                <a:close/>
              </a:path>
              <a:path w="4448175" h="4445000">
                <a:moveTo>
                  <a:pt x="2649480" y="38100"/>
                </a:moveTo>
                <a:lnTo>
                  <a:pt x="1798816" y="38100"/>
                </a:lnTo>
                <a:lnTo>
                  <a:pt x="1443314" y="139700"/>
                </a:lnTo>
                <a:lnTo>
                  <a:pt x="1400652" y="165100"/>
                </a:lnTo>
                <a:lnTo>
                  <a:pt x="1316626" y="190500"/>
                </a:lnTo>
                <a:lnTo>
                  <a:pt x="1234401" y="241300"/>
                </a:lnTo>
                <a:lnTo>
                  <a:pt x="1193990" y="254000"/>
                </a:lnTo>
                <a:lnTo>
                  <a:pt x="1114623" y="304800"/>
                </a:lnTo>
                <a:lnTo>
                  <a:pt x="1075688" y="317500"/>
                </a:lnTo>
                <a:lnTo>
                  <a:pt x="1037265" y="342900"/>
                </a:lnTo>
                <a:lnTo>
                  <a:pt x="962000" y="393700"/>
                </a:lnTo>
                <a:lnTo>
                  <a:pt x="925179" y="419100"/>
                </a:lnTo>
                <a:lnTo>
                  <a:pt x="888912" y="444500"/>
                </a:lnTo>
                <a:lnTo>
                  <a:pt x="853210" y="469900"/>
                </a:lnTo>
                <a:lnTo>
                  <a:pt x="818083" y="508000"/>
                </a:lnTo>
                <a:lnTo>
                  <a:pt x="783542" y="533400"/>
                </a:lnTo>
                <a:lnTo>
                  <a:pt x="749598" y="558800"/>
                </a:lnTo>
                <a:lnTo>
                  <a:pt x="716260" y="596900"/>
                </a:lnTo>
                <a:lnTo>
                  <a:pt x="683539" y="622300"/>
                </a:lnTo>
                <a:lnTo>
                  <a:pt x="651446" y="660400"/>
                </a:lnTo>
                <a:lnTo>
                  <a:pt x="619991" y="685800"/>
                </a:lnTo>
                <a:lnTo>
                  <a:pt x="589184" y="723900"/>
                </a:lnTo>
                <a:lnTo>
                  <a:pt x="559036" y="749300"/>
                </a:lnTo>
                <a:lnTo>
                  <a:pt x="529558" y="787400"/>
                </a:lnTo>
                <a:lnTo>
                  <a:pt x="500759" y="825500"/>
                </a:lnTo>
                <a:lnTo>
                  <a:pt x="472650" y="850900"/>
                </a:lnTo>
                <a:lnTo>
                  <a:pt x="445242" y="889000"/>
                </a:lnTo>
                <a:lnTo>
                  <a:pt x="418545" y="927100"/>
                </a:lnTo>
                <a:lnTo>
                  <a:pt x="392569" y="965200"/>
                </a:lnTo>
                <a:lnTo>
                  <a:pt x="367325" y="1003300"/>
                </a:lnTo>
                <a:lnTo>
                  <a:pt x="342824" y="1041400"/>
                </a:lnTo>
                <a:lnTo>
                  <a:pt x="319075" y="1079500"/>
                </a:lnTo>
                <a:lnTo>
                  <a:pt x="296089" y="1117600"/>
                </a:lnTo>
                <a:lnTo>
                  <a:pt x="273878" y="1155700"/>
                </a:lnTo>
                <a:lnTo>
                  <a:pt x="252450" y="1193800"/>
                </a:lnTo>
                <a:lnTo>
                  <a:pt x="231816" y="1231900"/>
                </a:lnTo>
                <a:lnTo>
                  <a:pt x="211988" y="1282700"/>
                </a:lnTo>
                <a:lnTo>
                  <a:pt x="192975" y="1320800"/>
                </a:lnTo>
                <a:lnTo>
                  <a:pt x="174787" y="1358900"/>
                </a:lnTo>
                <a:lnTo>
                  <a:pt x="157436" y="1409700"/>
                </a:lnTo>
                <a:lnTo>
                  <a:pt x="140932" y="1447800"/>
                </a:lnTo>
                <a:lnTo>
                  <a:pt x="125284" y="1485900"/>
                </a:lnTo>
                <a:lnTo>
                  <a:pt x="110504" y="1536700"/>
                </a:lnTo>
                <a:lnTo>
                  <a:pt x="96602" y="1574800"/>
                </a:lnTo>
                <a:lnTo>
                  <a:pt x="83588" y="1625600"/>
                </a:lnTo>
                <a:lnTo>
                  <a:pt x="71474" y="1663700"/>
                </a:lnTo>
                <a:lnTo>
                  <a:pt x="60268" y="1714500"/>
                </a:lnTo>
                <a:lnTo>
                  <a:pt x="49982" y="1752600"/>
                </a:lnTo>
                <a:lnTo>
                  <a:pt x="40626" y="1803400"/>
                </a:lnTo>
                <a:lnTo>
                  <a:pt x="32211" y="1854200"/>
                </a:lnTo>
                <a:lnTo>
                  <a:pt x="24747" y="1892300"/>
                </a:lnTo>
                <a:lnTo>
                  <a:pt x="18244" y="1943100"/>
                </a:lnTo>
                <a:lnTo>
                  <a:pt x="12712" y="1993900"/>
                </a:lnTo>
                <a:lnTo>
                  <a:pt x="8164" y="2032000"/>
                </a:lnTo>
                <a:lnTo>
                  <a:pt x="4607" y="2082800"/>
                </a:lnTo>
                <a:lnTo>
                  <a:pt x="2054" y="2133600"/>
                </a:lnTo>
                <a:lnTo>
                  <a:pt x="515" y="2184400"/>
                </a:lnTo>
                <a:lnTo>
                  <a:pt x="0" y="2222500"/>
                </a:lnTo>
                <a:lnTo>
                  <a:pt x="515" y="2273300"/>
                </a:lnTo>
                <a:lnTo>
                  <a:pt x="2054" y="2324100"/>
                </a:lnTo>
                <a:lnTo>
                  <a:pt x="4607" y="2374900"/>
                </a:lnTo>
                <a:lnTo>
                  <a:pt x="8164" y="2413000"/>
                </a:lnTo>
                <a:lnTo>
                  <a:pt x="12712" y="2463800"/>
                </a:lnTo>
                <a:lnTo>
                  <a:pt x="18244" y="2514600"/>
                </a:lnTo>
                <a:lnTo>
                  <a:pt x="24747" y="2565400"/>
                </a:lnTo>
                <a:lnTo>
                  <a:pt x="32211" y="2603500"/>
                </a:lnTo>
                <a:lnTo>
                  <a:pt x="40626" y="2654300"/>
                </a:lnTo>
                <a:lnTo>
                  <a:pt x="49982" y="2692400"/>
                </a:lnTo>
                <a:lnTo>
                  <a:pt x="60268" y="2743200"/>
                </a:lnTo>
                <a:lnTo>
                  <a:pt x="71474" y="2794000"/>
                </a:lnTo>
                <a:lnTo>
                  <a:pt x="83588" y="2832100"/>
                </a:lnTo>
                <a:lnTo>
                  <a:pt x="96602" y="2882900"/>
                </a:lnTo>
                <a:lnTo>
                  <a:pt x="110504" y="2921000"/>
                </a:lnTo>
                <a:lnTo>
                  <a:pt x="125284" y="2959100"/>
                </a:lnTo>
                <a:lnTo>
                  <a:pt x="140932" y="3009900"/>
                </a:lnTo>
                <a:lnTo>
                  <a:pt x="157436" y="3048000"/>
                </a:lnTo>
                <a:lnTo>
                  <a:pt x="174787" y="3098800"/>
                </a:lnTo>
                <a:lnTo>
                  <a:pt x="192975" y="3136900"/>
                </a:lnTo>
                <a:lnTo>
                  <a:pt x="211988" y="3175000"/>
                </a:lnTo>
                <a:lnTo>
                  <a:pt x="231816" y="3213100"/>
                </a:lnTo>
                <a:lnTo>
                  <a:pt x="252450" y="3251200"/>
                </a:lnTo>
                <a:lnTo>
                  <a:pt x="273878" y="3302000"/>
                </a:lnTo>
                <a:lnTo>
                  <a:pt x="296089" y="3340100"/>
                </a:lnTo>
                <a:lnTo>
                  <a:pt x="319075" y="3378200"/>
                </a:lnTo>
                <a:lnTo>
                  <a:pt x="342824" y="3416300"/>
                </a:lnTo>
                <a:lnTo>
                  <a:pt x="367325" y="3454400"/>
                </a:lnTo>
                <a:lnTo>
                  <a:pt x="392569" y="3492500"/>
                </a:lnTo>
                <a:lnTo>
                  <a:pt x="418545" y="3530600"/>
                </a:lnTo>
                <a:lnTo>
                  <a:pt x="445242" y="3568700"/>
                </a:lnTo>
                <a:lnTo>
                  <a:pt x="472650" y="3594100"/>
                </a:lnTo>
                <a:lnTo>
                  <a:pt x="500759" y="3632200"/>
                </a:lnTo>
                <a:lnTo>
                  <a:pt x="529558" y="3670300"/>
                </a:lnTo>
                <a:lnTo>
                  <a:pt x="559036" y="3695700"/>
                </a:lnTo>
                <a:lnTo>
                  <a:pt x="589184" y="3733800"/>
                </a:lnTo>
                <a:lnTo>
                  <a:pt x="619991" y="3771900"/>
                </a:lnTo>
                <a:lnTo>
                  <a:pt x="651446" y="3797300"/>
                </a:lnTo>
                <a:lnTo>
                  <a:pt x="683539" y="3835400"/>
                </a:lnTo>
                <a:lnTo>
                  <a:pt x="716260" y="3860800"/>
                </a:lnTo>
                <a:lnTo>
                  <a:pt x="749598" y="3886200"/>
                </a:lnTo>
                <a:lnTo>
                  <a:pt x="783542" y="3924300"/>
                </a:lnTo>
                <a:lnTo>
                  <a:pt x="818083" y="3949700"/>
                </a:lnTo>
                <a:lnTo>
                  <a:pt x="853210" y="3975100"/>
                </a:lnTo>
                <a:lnTo>
                  <a:pt x="888912" y="4000500"/>
                </a:lnTo>
                <a:lnTo>
                  <a:pt x="925179" y="4038600"/>
                </a:lnTo>
                <a:lnTo>
                  <a:pt x="962000" y="4064000"/>
                </a:lnTo>
                <a:lnTo>
                  <a:pt x="1037265" y="4114800"/>
                </a:lnTo>
                <a:lnTo>
                  <a:pt x="1075688" y="4127500"/>
                </a:lnTo>
                <a:lnTo>
                  <a:pt x="1114623" y="4152900"/>
                </a:lnTo>
                <a:lnTo>
                  <a:pt x="1193990" y="4203700"/>
                </a:lnTo>
                <a:lnTo>
                  <a:pt x="1234401" y="4216400"/>
                </a:lnTo>
                <a:lnTo>
                  <a:pt x="1275283" y="4241800"/>
                </a:lnTo>
                <a:lnTo>
                  <a:pt x="1316626" y="4254500"/>
                </a:lnTo>
                <a:lnTo>
                  <a:pt x="1358419" y="4279900"/>
                </a:lnTo>
                <a:lnTo>
                  <a:pt x="1443314" y="4305300"/>
                </a:lnTo>
                <a:lnTo>
                  <a:pt x="1486395" y="4330700"/>
                </a:lnTo>
                <a:lnTo>
                  <a:pt x="1753094" y="4406900"/>
                </a:lnTo>
                <a:lnTo>
                  <a:pt x="2695201" y="4406900"/>
                </a:lnTo>
                <a:lnTo>
                  <a:pt x="2961891" y="4330700"/>
                </a:lnTo>
                <a:lnTo>
                  <a:pt x="3004971" y="4305300"/>
                </a:lnTo>
                <a:lnTo>
                  <a:pt x="3089862" y="4279900"/>
                </a:lnTo>
                <a:lnTo>
                  <a:pt x="3131653" y="4254500"/>
                </a:lnTo>
                <a:lnTo>
                  <a:pt x="3172994" y="4241800"/>
                </a:lnTo>
                <a:lnTo>
                  <a:pt x="3213874" y="4216400"/>
                </a:lnTo>
                <a:lnTo>
                  <a:pt x="3254283" y="4203700"/>
                </a:lnTo>
                <a:lnTo>
                  <a:pt x="3333646" y="4152900"/>
                </a:lnTo>
                <a:lnTo>
                  <a:pt x="3372579" y="4127500"/>
                </a:lnTo>
                <a:lnTo>
                  <a:pt x="3410999" y="4114800"/>
                </a:lnTo>
                <a:lnTo>
                  <a:pt x="3486259" y="4064000"/>
                </a:lnTo>
                <a:lnTo>
                  <a:pt x="3523079" y="4038600"/>
                </a:lnTo>
                <a:lnTo>
                  <a:pt x="3559343" y="4000500"/>
                </a:lnTo>
                <a:lnTo>
                  <a:pt x="3595043" y="3975100"/>
                </a:lnTo>
                <a:lnTo>
                  <a:pt x="3630167" y="3949700"/>
                </a:lnTo>
                <a:lnTo>
                  <a:pt x="3664705" y="3924300"/>
                </a:lnTo>
                <a:lnTo>
                  <a:pt x="3698647" y="3886200"/>
                </a:lnTo>
                <a:lnTo>
                  <a:pt x="3731983" y="3860800"/>
                </a:lnTo>
                <a:lnTo>
                  <a:pt x="3764701" y="3835400"/>
                </a:lnTo>
                <a:lnTo>
                  <a:pt x="3796792" y="3797300"/>
                </a:lnTo>
                <a:lnTo>
                  <a:pt x="3828244" y="3771900"/>
                </a:lnTo>
                <a:lnTo>
                  <a:pt x="3859048" y="3733800"/>
                </a:lnTo>
                <a:lnTo>
                  <a:pt x="3889194" y="3695700"/>
                </a:lnTo>
                <a:lnTo>
                  <a:pt x="3918670" y="3670300"/>
                </a:lnTo>
                <a:lnTo>
                  <a:pt x="3947466" y="3632200"/>
                </a:lnTo>
                <a:lnTo>
                  <a:pt x="3975573" y="3594100"/>
                </a:lnTo>
                <a:lnTo>
                  <a:pt x="4002978" y="3568700"/>
                </a:lnTo>
                <a:lnTo>
                  <a:pt x="4029673" y="3530600"/>
                </a:lnTo>
                <a:lnTo>
                  <a:pt x="4055646" y="3492500"/>
                </a:lnTo>
                <a:lnTo>
                  <a:pt x="4080888" y="3454400"/>
                </a:lnTo>
                <a:lnTo>
                  <a:pt x="4105387" y="3416300"/>
                </a:lnTo>
                <a:lnTo>
                  <a:pt x="4129133" y="3378200"/>
                </a:lnTo>
                <a:lnTo>
                  <a:pt x="4152117" y="3340100"/>
                </a:lnTo>
                <a:lnTo>
                  <a:pt x="4174326" y="3302000"/>
                </a:lnTo>
                <a:lnTo>
                  <a:pt x="4195752" y="3251200"/>
                </a:lnTo>
                <a:lnTo>
                  <a:pt x="4216384" y="3213100"/>
                </a:lnTo>
                <a:lnTo>
                  <a:pt x="4236210" y="3175000"/>
                </a:lnTo>
                <a:lnTo>
                  <a:pt x="4255221" y="3136900"/>
                </a:lnTo>
                <a:lnTo>
                  <a:pt x="4273407" y="3098800"/>
                </a:lnTo>
                <a:lnTo>
                  <a:pt x="4290756" y="3048000"/>
                </a:lnTo>
                <a:lnTo>
                  <a:pt x="4307259" y="3009900"/>
                </a:lnTo>
                <a:lnTo>
                  <a:pt x="4322904" y="2959100"/>
                </a:lnTo>
                <a:lnTo>
                  <a:pt x="4337683" y="2921000"/>
                </a:lnTo>
                <a:lnTo>
                  <a:pt x="4351583" y="2882900"/>
                </a:lnTo>
                <a:lnTo>
                  <a:pt x="4364595" y="2832100"/>
                </a:lnTo>
                <a:lnTo>
                  <a:pt x="4376709" y="2794000"/>
                </a:lnTo>
                <a:lnTo>
                  <a:pt x="4387913" y="2743200"/>
                </a:lnTo>
                <a:lnTo>
                  <a:pt x="4398198" y="2692400"/>
                </a:lnTo>
                <a:lnTo>
                  <a:pt x="4407553" y="2654300"/>
                </a:lnTo>
                <a:lnTo>
                  <a:pt x="4415967" y="2603500"/>
                </a:lnTo>
                <a:lnTo>
                  <a:pt x="4423430" y="2565400"/>
                </a:lnTo>
                <a:lnTo>
                  <a:pt x="4429933" y="2514600"/>
                </a:lnTo>
                <a:lnTo>
                  <a:pt x="4435463" y="2463800"/>
                </a:lnTo>
                <a:lnTo>
                  <a:pt x="4440011" y="2413000"/>
                </a:lnTo>
                <a:lnTo>
                  <a:pt x="4443567" y="2374900"/>
                </a:lnTo>
                <a:lnTo>
                  <a:pt x="4446120" y="2324100"/>
                </a:lnTo>
                <a:lnTo>
                  <a:pt x="4447659" y="2273300"/>
                </a:lnTo>
                <a:lnTo>
                  <a:pt x="4448175" y="2222500"/>
                </a:lnTo>
                <a:lnTo>
                  <a:pt x="4447659" y="2184400"/>
                </a:lnTo>
                <a:lnTo>
                  <a:pt x="4446120" y="2133600"/>
                </a:lnTo>
                <a:lnTo>
                  <a:pt x="4443567" y="2082800"/>
                </a:lnTo>
                <a:lnTo>
                  <a:pt x="4440011" y="2032000"/>
                </a:lnTo>
                <a:lnTo>
                  <a:pt x="4435463" y="1993900"/>
                </a:lnTo>
                <a:lnTo>
                  <a:pt x="4429933" y="1943100"/>
                </a:lnTo>
                <a:lnTo>
                  <a:pt x="4423430" y="1892300"/>
                </a:lnTo>
                <a:lnTo>
                  <a:pt x="4415967" y="1854200"/>
                </a:lnTo>
                <a:lnTo>
                  <a:pt x="4407553" y="1803400"/>
                </a:lnTo>
                <a:lnTo>
                  <a:pt x="4398198" y="1752600"/>
                </a:lnTo>
                <a:lnTo>
                  <a:pt x="4387913" y="1714500"/>
                </a:lnTo>
                <a:lnTo>
                  <a:pt x="4376709" y="1663700"/>
                </a:lnTo>
                <a:lnTo>
                  <a:pt x="4364595" y="1625600"/>
                </a:lnTo>
                <a:lnTo>
                  <a:pt x="4351583" y="1574800"/>
                </a:lnTo>
                <a:lnTo>
                  <a:pt x="4337683" y="1536700"/>
                </a:lnTo>
                <a:lnTo>
                  <a:pt x="4322904" y="1485900"/>
                </a:lnTo>
                <a:lnTo>
                  <a:pt x="4307259" y="1447800"/>
                </a:lnTo>
                <a:lnTo>
                  <a:pt x="4290756" y="1409700"/>
                </a:lnTo>
                <a:lnTo>
                  <a:pt x="4273407" y="1358900"/>
                </a:lnTo>
                <a:lnTo>
                  <a:pt x="4255221" y="1320800"/>
                </a:lnTo>
                <a:lnTo>
                  <a:pt x="4236210" y="1282700"/>
                </a:lnTo>
                <a:lnTo>
                  <a:pt x="4216384" y="1231900"/>
                </a:lnTo>
                <a:lnTo>
                  <a:pt x="4195752" y="1193800"/>
                </a:lnTo>
                <a:lnTo>
                  <a:pt x="4174326" y="1155700"/>
                </a:lnTo>
                <a:lnTo>
                  <a:pt x="4152117" y="1117600"/>
                </a:lnTo>
                <a:lnTo>
                  <a:pt x="4129133" y="1079500"/>
                </a:lnTo>
                <a:lnTo>
                  <a:pt x="4105387" y="1041400"/>
                </a:lnTo>
                <a:lnTo>
                  <a:pt x="4080888" y="1003300"/>
                </a:lnTo>
                <a:lnTo>
                  <a:pt x="4055646" y="965200"/>
                </a:lnTo>
                <a:lnTo>
                  <a:pt x="4029673" y="927100"/>
                </a:lnTo>
                <a:lnTo>
                  <a:pt x="4002978" y="889000"/>
                </a:lnTo>
                <a:lnTo>
                  <a:pt x="3975573" y="850900"/>
                </a:lnTo>
                <a:lnTo>
                  <a:pt x="3947466" y="825500"/>
                </a:lnTo>
                <a:lnTo>
                  <a:pt x="3918670" y="787400"/>
                </a:lnTo>
                <a:lnTo>
                  <a:pt x="3889194" y="749300"/>
                </a:lnTo>
                <a:lnTo>
                  <a:pt x="3859048" y="723900"/>
                </a:lnTo>
                <a:lnTo>
                  <a:pt x="3828244" y="685800"/>
                </a:lnTo>
                <a:lnTo>
                  <a:pt x="3796792" y="660400"/>
                </a:lnTo>
                <a:lnTo>
                  <a:pt x="3764701" y="622300"/>
                </a:lnTo>
                <a:lnTo>
                  <a:pt x="3731983" y="596900"/>
                </a:lnTo>
                <a:lnTo>
                  <a:pt x="3698647" y="558800"/>
                </a:lnTo>
                <a:lnTo>
                  <a:pt x="3664705" y="533400"/>
                </a:lnTo>
                <a:lnTo>
                  <a:pt x="3630167" y="508000"/>
                </a:lnTo>
                <a:lnTo>
                  <a:pt x="3595043" y="469900"/>
                </a:lnTo>
                <a:lnTo>
                  <a:pt x="3559343" y="444500"/>
                </a:lnTo>
                <a:lnTo>
                  <a:pt x="3523079" y="419100"/>
                </a:lnTo>
                <a:lnTo>
                  <a:pt x="3486259" y="393700"/>
                </a:lnTo>
                <a:lnTo>
                  <a:pt x="3410999" y="342900"/>
                </a:lnTo>
                <a:lnTo>
                  <a:pt x="3372579" y="317500"/>
                </a:lnTo>
                <a:lnTo>
                  <a:pt x="3333646" y="304800"/>
                </a:lnTo>
                <a:lnTo>
                  <a:pt x="3254283" y="254000"/>
                </a:lnTo>
                <a:lnTo>
                  <a:pt x="3213874" y="241300"/>
                </a:lnTo>
                <a:lnTo>
                  <a:pt x="3131653" y="190500"/>
                </a:lnTo>
                <a:lnTo>
                  <a:pt x="3047631" y="165100"/>
                </a:lnTo>
                <a:lnTo>
                  <a:pt x="3004971" y="139700"/>
                </a:lnTo>
                <a:lnTo>
                  <a:pt x="2649480" y="38100"/>
                </a:lnTo>
                <a:close/>
              </a:path>
              <a:path w="4448175" h="4445000">
                <a:moveTo>
                  <a:pt x="2557044" y="25400"/>
                </a:moveTo>
                <a:lnTo>
                  <a:pt x="1891254" y="25400"/>
                </a:lnTo>
                <a:lnTo>
                  <a:pt x="1844872" y="38100"/>
                </a:lnTo>
                <a:lnTo>
                  <a:pt x="2603425" y="38100"/>
                </a:lnTo>
                <a:lnTo>
                  <a:pt x="2557044" y="25400"/>
                </a:lnTo>
                <a:close/>
              </a:path>
              <a:path w="4448175" h="4445000">
                <a:moveTo>
                  <a:pt x="2463348" y="12700"/>
                </a:moveTo>
                <a:lnTo>
                  <a:pt x="1984951" y="12700"/>
                </a:lnTo>
                <a:lnTo>
                  <a:pt x="1937950" y="25400"/>
                </a:lnTo>
                <a:lnTo>
                  <a:pt x="2510348" y="25400"/>
                </a:lnTo>
                <a:lnTo>
                  <a:pt x="2463348" y="12700"/>
                </a:lnTo>
                <a:close/>
              </a:path>
              <a:path w="4448175" h="4445000">
                <a:moveTo>
                  <a:pt x="2320628" y="0"/>
                </a:moveTo>
                <a:lnTo>
                  <a:pt x="2127673" y="0"/>
                </a:lnTo>
                <a:lnTo>
                  <a:pt x="2079823" y="12700"/>
                </a:lnTo>
                <a:lnTo>
                  <a:pt x="2368478" y="12700"/>
                </a:lnTo>
                <a:lnTo>
                  <a:pt x="2320628" y="0"/>
                </a:lnTo>
                <a:close/>
              </a:path>
            </a:pathLst>
          </a:custGeom>
          <a:solidFill>
            <a:srgbClr val="6EE8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150100" y="3583749"/>
            <a:ext cx="2821051" cy="540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341869" y="4470019"/>
            <a:ext cx="2668904" cy="523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7550531" y="2252217"/>
            <a:ext cx="2590800" cy="11442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6248400" y="5776366"/>
            <a:ext cx="648741" cy="3434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5571185" y="3429050"/>
            <a:ext cx="782954" cy="6344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0881614" y="5128958"/>
            <a:ext cx="1139190" cy="5298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0443145" y="1972130"/>
            <a:ext cx="876860" cy="5996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0924743" y="2960865"/>
            <a:ext cx="644067" cy="3448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6750405" y="1601302"/>
            <a:ext cx="799294" cy="52467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4717160" y="4759490"/>
            <a:ext cx="1364107" cy="6344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792480" cy="6858000"/>
          </a:xfrm>
          <a:custGeom>
            <a:avLst/>
            <a:gdLst/>
            <a:ahLst/>
            <a:cxnLst/>
            <a:rect l="l" t="t" r="r" b="b"/>
            <a:pathLst>
              <a:path w="792480" h="6858000">
                <a:moveTo>
                  <a:pt x="0" y="6857998"/>
                </a:moveTo>
                <a:lnTo>
                  <a:pt x="791997" y="6857998"/>
                </a:lnTo>
                <a:lnTo>
                  <a:pt x="791997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09278" y="774573"/>
            <a:ext cx="1503679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0076" y="6633921"/>
            <a:ext cx="587375" cy="220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1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18" Type="http://schemas.openxmlformats.org/officeDocument/2006/relationships/image" Target="../media/image29.pn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17" Type="http://schemas.openxmlformats.org/officeDocument/2006/relationships/image" Target="../media/image28.jpg"/><Relationship Id="rId2" Type="http://schemas.openxmlformats.org/officeDocument/2006/relationships/image" Target="../media/image13.png"/><Relationship Id="rId16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5" Type="http://schemas.openxmlformats.org/officeDocument/2006/relationships/image" Target="../media/image2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Relationship Id="rId14" Type="http://schemas.openxmlformats.org/officeDocument/2006/relationships/image" Target="../media/image2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g"/><Relationship Id="rId3" Type="http://schemas.openxmlformats.org/officeDocument/2006/relationships/image" Target="../media/image2.jpg"/><Relationship Id="rId7" Type="http://schemas.openxmlformats.org/officeDocument/2006/relationships/image" Target="../media/image1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jpg"/><Relationship Id="rId4" Type="http://schemas.openxmlformats.org/officeDocument/2006/relationships/image" Target="../media/image13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3" Type="http://schemas.openxmlformats.org/officeDocument/2006/relationships/image" Target="../media/image2.jp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image" Target="../media/image1.jpg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10" Type="http://schemas.openxmlformats.org/officeDocument/2006/relationships/image" Target="../media/image147.png"/><Relationship Id="rId4" Type="http://schemas.openxmlformats.org/officeDocument/2006/relationships/image" Target="../media/image141.jp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4.png"/><Relationship Id="rId3" Type="http://schemas.openxmlformats.org/officeDocument/2006/relationships/image" Target="../media/image2.jpg"/><Relationship Id="rId7" Type="http://schemas.openxmlformats.org/officeDocument/2006/relationships/image" Target="../media/image159.jpg"/><Relationship Id="rId12" Type="http://schemas.openxmlformats.org/officeDocument/2006/relationships/image" Target="../media/image1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162.jpg"/><Relationship Id="rId5" Type="http://schemas.openxmlformats.org/officeDocument/2006/relationships/image" Target="../media/image157.png"/><Relationship Id="rId10" Type="http://schemas.openxmlformats.org/officeDocument/2006/relationships/image" Target="../media/image99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g"/><Relationship Id="rId13" Type="http://schemas.openxmlformats.org/officeDocument/2006/relationships/image" Target="../media/image175.png"/><Relationship Id="rId3" Type="http://schemas.openxmlformats.org/officeDocument/2006/relationships/image" Target="../media/image2.jp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173.jpg"/><Relationship Id="rId5" Type="http://schemas.openxmlformats.org/officeDocument/2006/relationships/image" Target="../media/image167.jpg"/><Relationship Id="rId10" Type="http://schemas.openxmlformats.org/officeDocument/2006/relationships/image" Target="../media/image172.jpg"/><Relationship Id="rId4" Type="http://schemas.openxmlformats.org/officeDocument/2006/relationships/image" Target="../media/image166.jpg"/><Relationship Id="rId9" Type="http://schemas.openxmlformats.org/officeDocument/2006/relationships/image" Target="../media/image1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3" Type="http://schemas.openxmlformats.org/officeDocument/2006/relationships/image" Target="../media/image2.jpg"/><Relationship Id="rId7" Type="http://schemas.openxmlformats.org/officeDocument/2006/relationships/image" Target="../media/image179.png"/><Relationship Id="rId12" Type="http://schemas.openxmlformats.org/officeDocument/2006/relationships/image" Target="../media/image18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jp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1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3" Type="http://schemas.openxmlformats.org/officeDocument/2006/relationships/image" Target="../media/image2.jp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199.png"/><Relationship Id="rId2" Type="http://schemas.openxmlformats.org/officeDocument/2006/relationships/image" Target="../media/image1.jpg"/><Relationship Id="rId16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5" Type="http://schemas.openxmlformats.org/officeDocument/2006/relationships/image" Target="../media/image188.jpg"/><Relationship Id="rId15" Type="http://schemas.openxmlformats.org/officeDocument/2006/relationships/image" Target="../media/image147.png"/><Relationship Id="rId10" Type="http://schemas.openxmlformats.org/officeDocument/2006/relationships/image" Target="../media/image193.png"/><Relationship Id="rId4" Type="http://schemas.openxmlformats.org/officeDocument/2006/relationships/image" Target="../media/image187.jp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09.jpg"/><Relationship Id="rId3" Type="http://schemas.openxmlformats.org/officeDocument/2006/relationships/image" Target="../media/image2.jpg"/><Relationship Id="rId7" Type="http://schemas.openxmlformats.org/officeDocument/2006/relationships/image" Target="../media/image203.png"/><Relationship Id="rId12" Type="http://schemas.openxmlformats.org/officeDocument/2006/relationships/image" Target="../media/image20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2.png"/><Relationship Id="rId11" Type="http://schemas.openxmlformats.org/officeDocument/2006/relationships/image" Target="../media/image207.png"/><Relationship Id="rId5" Type="http://schemas.openxmlformats.org/officeDocument/2006/relationships/image" Target="../media/image201.png"/><Relationship Id="rId10" Type="http://schemas.openxmlformats.org/officeDocument/2006/relationships/image" Target="../media/image206.png"/><Relationship Id="rId4" Type="http://schemas.openxmlformats.org/officeDocument/2006/relationships/image" Target="../media/image200.jpg"/><Relationship Id="rId9" Type="http://schemas.openxmlformats.org/officeDocument/2006/relationships/image" Target="../media/image205.png"/><Relationship Id="rId14" Type="http://schemas.openxmlformats.org/officeDocument/2006/relationships/image" Target="../media/image2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0.png"/><Relationship Id="rId3" Type="http://schemas.openxmlformats.org/officeDocument/2006/relationships/image" Target="../media/image2.jp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5" Type="http://schemas.openxmlformats.org/officeDocument/2006/relationships/image" Target="../media/image158.png"/><Relationship Id="rId10" Type="http://schemas.openxmlformats.org/officeDocument/2006/relationships/image" Target="../media/image217.png"/><Relationship Id="rId4" Type="http://schemas.openxmlformats.org/officeDocument/2006/relationships/image" Target="../media/image211.jpg"/><Relationship Id="rId9" Type="http://schemas.openxmlformats.org/officeDocument/2006/relationships/image" Target="../media/image216.png"/><Relationship Id="rId14" Type="http://schemas.openxmlformats.org/officeDocument/2006/relationships/image" Target="../media/image1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1.jpg"/><Relationship Id="rId7" Type="http://schemas.openxmlformats.org/officeDocument/2006/relationships/image" Target="../media/image34.jp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0.jp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175.png"/><Relationship Id="rId3" Type="http://schemas.openxmlformats.org/officeDocument/2006/relationships/image" Target="../media/image2.jpg"/><Relationship Id="rId7" Type="http://schemas.openxmlformats.org/officeDocument/2006/relationships/image" Target="../media/image224.png"/><Relationship Id="rId12" Type="http://schemas.openxmlformats.org/officeDocument/2006/relationships/image" Target="../media/image17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11" Type="http://schemas.openxmlformats.org/officeDocument/2006/relationships/image" Target="../media/image228.png"/><Relationship Id="rId5" Type="http://schemas.openxmlformats.org/officeDocument/2006/relationships/image" Target="../media/image222.jpg"/><Relationship Id="rId10" Type="http://schemas.openxmlformats.org/officeDocument/2006/relationships/image" Target="../media/image227.png"/><Relationship Id="rId4" Type="http://schemas.openxmlformats.org/officeDocument/2006/relationships/image" Target="../media/image221.jpg"/><Relationship Id="rId9" Type="http://schemas.openxmlformats.org/officeDocument/2006/relationships/image" Target="../media/image2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38.png"/><Relationship Id="rId3" Type="http://schemas.openxmlformats.org/officeDocument/2006/relationships/image" Target="../media/image2.jpg"/><Relationship Id="rId7" Type="http://schemas.openxmlformats.org/officeDocument/2006/relationships/image" Target="../media/image232.png"/><Relationship Id="rId12" Type="http://schemas.openxmlformats.org/officeDocument/2006/relationships/image" Target="../media/image237.png"/><Relationship Id="rId2" Type="http://schemas.openxmlformats.org/officeDocument/2006/relationships/image" Target="../media/image1.jpg"/><Relationship Id="rId16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11" Type="http://schemas.openxmlformats.org/officeDocument/2006/relationships/image" Target="../media/image236.png"/><Relationship Id="rId5" Type="http://schemas.openxmlformats.org/officeDocument/2006/relationships/image" Target="../media/image230.png"/><Relationship Id="rId15" Type="http://schemas.openxmlformats.org/officeDocument/2006/relationships/image" Target="../media/image240.png"/><Relationship Id="rId10" Type="http://schemas.openxmlformats.org/officeDocument/2006/relationships/image" Target="../media/image235.jpg"/><Relationship Id="rId4" Type="http://schemas.openxmlformats.org/officeDocument/2006/relationships/image" Target="../media/image229.png"/><Relationship Id="rId9" Type="http://schemas.openxmlformats.org/officeDocument/2006/relationships/image" Target="../media/image234.jpg"/><Relationship Id="rId14" Type="http://schemas.openxmlformats.org/officeDocument/2006/relationships/image" Target="../media/image2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149.png"/><Relationship Id="rId3" Type="http://schemas.openxmlformats.org/officeDocument/2006/relationships/image" Target="../media/image2.jpg"/><Relationship Id="rId7" Type="http://schemas.openxmlformats.org/officeDocument/2006/relationships/image" Target="../media/image245.png"/><Relationship Id="rId12" Type="http://schemas.openxmlformats.org/officeDocument/2006/relationships/image" Target="../media/image2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11" Type="http://schemas.openxmlformats.org/officeDocument/2006/relationships/image" Target="../media/image248.png"/><Relationship Id="rId5" Type="http://schemas.openxmlformats.org/officeDocument/2006/relationships/image" Target="../media/image243.jpg"/><Relationship Id="rId10" Type="http://schemas.openxmlformats.org/officeDocument/2006/relationships/image" Target="../media/image193.png"/><Relationship Id="rId4" Type="http://schemas.openxmlformats.org/officeDocument/2006/relationships/image" Target="../media/image242.jpg"/><Relationship Id="rId9" Type="http://schemas.openxmlformats.org/officeDocument/2006/relationships/image" Target="../media/image2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.jpg"/><Relationship Id="rId7" Type="http://schemas.openxmlformats.org/officeDocument/2006/relationships/image" Target="../media/image253.jpg"/><Relationship Id="rId12" Type="http://schemas.openxmlformats.org/officeDocument/2006/relationships/image" Target="../media/image25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2.png"/><Relationship Id="rId11" Type="http://schemas.openxmlformats.org/officeDocument/2006/relationships/image" Target="../media/image257.png"/><Relationship Id="rId5" Type="http://schemas.openxmlformats.org/officeDocument/2006/relationships/image" Target="../media/image251.png"/><Relationship Id="rId10" Type="http://schemas.openxmlformats.org/officeDocument/2006/relationships/image" Target="../media/image256.png"/><Relationship Id="rId4" Type="http://schemas.openxmlformats.org/officeDocument/2006/relationships/image" Target="../media/image250.jpg"/><Relationship Id="rId9" Type="http://schemas.openxmlformats.org/officeDocument/2006/relationships/image" Target="../media/image2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2.jpg"/><Relationship Id="rId7" Type="http://schemas.openxmlformats.org/officeDocument/2006/relationships/image" Target="../media/image262.png"/><Relationship Id="rId12" Type="http://schemas.openxmlformats.org/officeDocument/2006/relationships/image" Target="../media/image26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1.png"/><Relationship Id="rId11" Type="http://schemas.openxmlformats.org/officeDocument/2006/relationships/image" Target="../media/image266.png"/><Relationship Id="rId5" Type="http://schemas.openxmlformats.org/officeDocument/2006/relationships/image" Target="../media/image260.jpg"/><Relationship Id="rId10" Type="http://schemas.openxmlformats.org/officeDocument/2006/relationships/image" Target="../media/image265.jpg"/><Relationship Id="rId4" Type="http://schemas.openxmlformats.org/officeDocument/2006/relationships/image" Target="../media/image259.jpg"/><Relationship Id="rId9" Type="http://schemas.openxmlformats.org/officeDocument/2006/relationships/image" Target="../media/image26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jpg"/><Relationship Id="rId13" Type="http://schemas.openxmlformats.org/officeDocument/2006/relationships/image" Target="../media/image279.png"/><Relationship Id="rId3" Type="http://schemas.openxmlformats.org/officeDocument/2006/relationships/image" Target="../media/image269.jpg"/><Relationship Id="rId7" Type="http://schemas.openxmlformats.org/officeDocument/2006/relationships/image" Target="../media/image273.jpg"/><Relationship Id="rId12" Type="http://schemas.openxmlformats.org/officeDocument/2006/relationships/image" Target="../media/image278.jpg"/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2.jpg"/><Relationship Id="rId11" Type="http://schemas.openxmlformats.org/officeDocument/2006/relationships/image" Target="../media/image277.jpg"/><Relationship Id="rId5" Type="http://schemas.openxmlformats.org/officeDocument/2006/relationships/image" Target="../media/image271.jpg"/><Relationship Id="rId10" Type="http://schemas.openxmlformats.org/officeDocument/2006/relationships/image" Target="../media/image276.jpg"/><Relationship Id="rId4" Type="http://schemas.openxmlformats.org/officeDocument/2006/relationships/image" Target="../media/image270.jpg"/><Relationship Id="rId9" Type="http://schemas.openxmlformats.org/officeDocument/2006/relationships/image" Target="../media/image275.jpg"/><Relationship Id="rId14" Type="http://schemas.openxmlformats.org/officeDocument/2006/relationships/image" Target="../media/image1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2.jp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1.jp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jpg"/><Relationship Id="rId5" Type="http://schemas.openxmlformats.org/officeDocument/2006/relationships/image" Target="../media/image46.png"/><Relationship Id="rId15" Type="http://schemas.openxmlformats.org/officeDocument/2006/relationships/image" Target="../media/image56.jp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jpg"/><Relationship Id="rId9" Type="http://schemas.openxmlformats.org/officeDocument/2006/relationships/image" Target="../media/image50.jpg"/><Relationship Id="rId1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2.jp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jpg"/><Relationship Id="rId2" Type="http://schemas.openxmlformats.org/officeDocument/2006/relationships/image" Target="../media/image1.jp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jp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jp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2.jpg"/><Relationship Id="rId21" Type="http://schemas.openxmlformats.org/officeDocument/2006/relationships/image" Target="../media/image94.png"/><Relationship Id="rId7" Type="http://schemas.openxmlformats.org/officeDocument/2006/relationships/image" Target="../media/image80.jp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1.jpg"/><Relationship Id="rId16" Type="http://schemas.openxmlformats.org/officeDocument/2006/relationships/image" Target="../media/image89.png"/><Relationship Id="rId20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2.jpg"/><Relationship Id="rId4" Type="http://schemas.openxmlformats.org/officeDocument/2006/relationships/image" Target="../media/image77.jp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2.jp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jpg"/><Relationship Id="rId10" Type="http://schemas.openxmlformats.org/officeDocument/2006/relationships/image" Target="../media/image102.jp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2.jp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jpg"/><Relationship Id="rId10" Type="http://schemas.openxmlformats.org/officeDocument/2006/relationships/image" Target="../media/image113.png"/><Relationship Id="rId4" Type="http://schemas.openxmlformats.org/officeDocument/2006/relationships/image" Target="../media/image107.jpg"/><Relationship Id="rId9" Type="http://schemas.openxmlformats.org/officeDocument/2006/relationships/image" Target="../media/image112.png"/><Relationship Id="rId14" Type="http://schemas.openxmlformats.org/officeDocument/2006/relationships/image" Target="../media/image10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image" Target="../media/image2.jpg"/><Relationship Id="rId7" Type="http://schemas.openxmlformats.org/officeDocument/2006/relationships/image" Target="../media/image1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jpg"/><Relationship Id="rId3" Type="http://schemas.openxmlformats.org/officeDocument/2006/relationships/image" Target="../media/image2.jpg"/><Relationship Id="rId7" Type="http://schemas.openxmlformats.org/officeDocument/2006/relationships/image" Target="../media/image128.png"/><Relationship Id="rId12" Type="http://schemas.openxmlformats.org/officeDocument/2006/relationships/image" Target="../media/image1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jp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jp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046220" cy="6858000"/>
          </a:xfrm>
          <a:custGeom>
            <a:avLst/>
            <a:gdLst/>
            <a:ahLst/>
            <a:cxnLst/>
            <a:rect l="l" t="t" r="r" b="b"/>
            <a:pathLst>
              <a:path w="4046220" h="6858000">
                <a:moveTo>
                  <a:pt x="0" y="6858000"/>
                </a:moveTo>
                <a:lnTo>
                  <a:pt x="4045839" y="6858000"/>
                </a:lnTo>
                <a:lnTo>
                  <a:pt x="404583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54773"/>
            <a:ext cx="3543299" cy="53484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45839" y="0"/>
            <a:ext cx="8146415" cy="6858000"/>
          </a:xfrm>
          <a:custGeom>
            <a:avLst/>
            <a:gdLst/>
            <a:ahLst/>
            <a:cxnLst/>
            <a:rect l="l" t="t" r="r" b="b"/>
            <a:pathLst>
              <a:path w="8146415" h="6858000">
                <a:moveTo>
                  <a:pt x="0" y="6858000"/>
                </a:moveTo>
                <a:lnTo>
                  <a:pt x="8146161" y="6858000"/>
                </a:lnTo>
                <a:lnTo>
                  <a:pt x="8146161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68866" y="1932432"/>
            <a:ext cx="1469008" cy="13901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85070" y="2055583"/>
            <a:ext cx="1224800" cy="1231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1914" y="527558"/>
            <a:ext cx="3059938" cy="2795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91659" y="266077"/>
            <a:ext cx="3060065" cy="2616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68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ДОМ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CHANEL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2650" y="6297295"/>
            <a:ext cx="1914525" cy="2873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19314" y="530351"/>
            <a:ext cx="1474977" cy="28136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718806" y="284238"/>
            <a:ext cx="1476375" cy="2616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683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90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БРЕНД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17155" y="5404980"/>
            <a:ext cx="1475994" cy="12127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718806" y="5143385"/>
            <a:ext cx="1476375" cy="2616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203835">
              <a:lnSpc>
                <a:spcPct val="100000"/>
              </a:lnSpc>
              <a:spcBef>
                <a:spcPts val="300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МАКИЯЖ И</a:t>
            </a:r>
            <a:r>
              <a:rPr sz="11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УХОД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465944" y="3712336"/>
            <a:ext cx="1475994" cy="13535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465944" y="3582682"/>
            <a:ext cx="1476375" cy="2616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7465" rIns="0" bIns="0" rtlCol="0">
            <a:spAutoFit/>
          </a:bodyPr>
          <a:lstStyle/>
          <a:p>
            <a:pPr marL="353695">
              <a:lnSpc>
                <a:spcPct val="100000"/>
              </a:lnSpc>
              <a:spcBef>
                <a:spcPts val="295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УКРАШЕНИЯ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965952" y="5398566"/>
            <a:ext cx="1469390" cy="12355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28744" y="5335180"/>
            <a:ext cx="1391665" cy="13681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91914" y="3716654"/>
            <a:ext cx="1473581" cy="135623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969127" y="3588905"/>
            <a:ext cx="1476375" cy="2616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7465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295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КОЖАНЫЕ</a:t>
            </a:r>
            <a:r>
              <a:rPr sz="1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ИЗДЕЛИЯ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89501" y="5136908"/>
            <a:ext cx="1476375" cy="2616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00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ОБУВЬ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69127" y="5139702"/>
            <a:ext cx="1476375" cy="2616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00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ОЧКИ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89501" y="3588905"/>
            <a:ext cx="1476375" cy="2616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74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95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МОДА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969127" y="3850487"/>
            <a:ext cx="1474977" cy="12190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717281" y="3723004"/>
            <a:ext cx="1476121" cy="13401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718806" y="3591191"/>
            <a:ext cx="1476375" cy="2616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74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95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ДУХИ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465944" y="5272404"/>
            <a:ext cx="1475994" cy="135356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9465944" y="5144655"/>
            <a:ext cx="1476375" cy="2616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137160">
              <a:lnSpc>
                <a:spcPct val="100000"/>
              </a:lnSpc>
              <a:spcBef>
                <a:spcPts val="300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ЧАСОВЫЕ</a:t>
            </a:r>
            <a:r>
              <a:rPr sz="11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ИЗДЕЛИЯ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622917" y="5403354"/>
            <a:ext cx="1148930" cy="121580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468866" y="1772818"/>
            <a:ext cx="1469390" cy="43116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7465" rIns="0" bIns="0" rtlCol="0">
            <a:spAutoFit/>
          </a:bodyPr>
          <a:lstStyle/>
          <a:p>
            <a:pPr marL="379095" marR="370840" indent="36195">
              <a:lnSpc>
                <a:spcPct val="100000"/>
              </a:lnSpc>
              <a:spcBef>
                <a:spcPts val="295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ПОТОКИ И  ПЕРЕВ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КИ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461881" y="273456"/>
            <a:ext cx="1476375" cy="43116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683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290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ЦИФРЫ</a:t>
            </a:r>
            <a:r>
              <a:rPr sz="1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endParaRPr sz="1100">
              <a:latin typeface="Calibri"/>
              <a:cs typeface="Calibri"/>
            </a:endParaRPr>
          </a:p>
          <a:p>
            <a:pPr marL="2540" algn="ctr">
              <a:lnSpc>
                <a:spcPct val="100000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КОНТРАФАКТУ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461881" y="704303"/>
            <a:ext cx="1476375" cy="951865"/>
          </a:xfrm>
          <a:custGeom>
            <a:avLst/>
            <a:gdLst/>
            <a:ahLst/>
            <a:cxnLst/>
            <a:rect l="l" t="t" r="r" b="b"/>
            <a:pathLst>
              <a:path w="1476375" h="951864">
                <a:moveTo>
                  <a:pt x="0" y="951522"/>
                </a:moveTo>
                <a:lnTo>
                  <a:pt x="1475994" y="951522"/>
                </a:lnTo>
                <a:lnTo>
                  <a:pt x="1475994" y="0"/>
                </a:lnTo>
                <a:lnTo>
                  <a:pt x="0" y="0"/>
                </a:lnTo>
                <a:lnTo>
                  <a:pt x="0" y="951522"/>
                </a:lnTo>
                <a:close/>
              </a:path>
            </a:pathLst>
          </a:custGeom>
          <a:solidFill>
            <a:srgbClr val="00B4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625203" y="704303"/>
            <a:ext cx="1153464" cy="95152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794113" y="772883"/>
            <a:ext cx="835825" cy="8358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5075" y="1323733"/>
            <a:ext cx="10431780" cy="5033645"/>
          </a:xfrm>
          <a:custGeom>
            <a:avLst/>
            <a:gdLst/>
            <a:ahLst/>
            <a:cxnLst/>
            <a:rect l="l" t="t" r="r" b="b"/>
            <a:pathLst>
              <a:path w="10431780" h="5033645">
                <a:moveTo>
                  <a:pt x="0" y="5033518"/>
                </a:moveTo>
                <a:lnTo>
                  <a:pt x="10431272" y="5033518"/>
                </a:lnTo>
                <a:lnTo>
                  <a:pt x="10431272" y="0"/>
                </a:lnTo>
                <a:lnTo>
                  <a:pt x="0" y="0"/>
                </a:lnTo>
                <a:lnTo>
                  <a:pt x="0" y="5033518"/>
                </a:lnTo>
                <a:close/>
              </a:path>
            </a:pathLst>
          </a:custGeom>
          <a:solidFill>
            <a:srgbClr val="F7F1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2412" y="1403437"/>
            <a:ext cx="432434" cy="21920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БИЖУТЕРИЯ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28725" y="559003"/>
            <a:ext cx="6284595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ОБЩИЕ ПРИЗНАКИ </a:t>
            </a: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ПОДЛИННЫХ ЮВЕЛИРНЫХ</a:t>
            </a:r>
            <a:r>
              <a:rPr sz="1800" b="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ИЗДЕЛИЙ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73422" y="1553921"/>
            <a:ext cx="6242178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  <a:tabLst>
                <a:tab pos="1506855" algn="l"/>
              </a:tabLst>
            </a:pPr>
            <a:r>
              <a:rPr b="1" dirty="0" err="1" smtClean="0">
                <a:latin typeface="Calibri"/>
                <a:cs typeface="Calibri"/>
              </a:rPr>
              <a:t>Монограмма</a:t>
            </a:r>
            <a:r>
              <a:rPr lang="ru-RU" b="1" dirty="0" smtClean="0">
                <a:latin typeface="Calibri"/>
                <a:cs typeface="Calibri"/>
              </a:rPr>
              <a:t>    </a:t>
            </a:r>
            <a:r>
              <a:rPr b="1" dirty="0">
                <a:latin typeface="Calibri"/>
                <a:cs typeface="Calibri"/>
              </a:rPr>
              <a:t>	</a:t>
            </a:r>
            <a:r>
              <a:rPr b="1" spc="-15" dirty="0">
                <a:latin typeface="Calibri"/>
                <a:cs typeface="Calibri"/>
              </a:rPr>
              <a:t>никогда </a:t>
            </a:r>
            <a:r>
              <a:rPr b="1" dirty="0">
                <a:latin typeface="Calibri"/>
                <a:cs typeface="Calibri"/>
              </a:rPr>
              <a:t>не </a:t>
            </a:r>
            <a:r>
              <a:rPr b="1" spc="-5" dirty="0">
                <a:latin typeface="Calibri"/>
                <a:cs typeface="Calibri"/>
              </a:rPr>
              <a:t>ставится </a:t>
            </a:r>
            <a:r>
              <a:rPr b="1" dirty="0">
                <a:latin typeface="Calibri"/>
                <a:cs typeface="Calibri"/>
              </a:rPr>
              <a:t>на </a:t>
            </a:r>
            <a:r>
              <a:rPr b="1" spc="-5" dirty="0">
                <a:latin typeface="Calibri"/>
                <a:cs typeface="Calibri"/>
              </a:rPr>
              <a:t>ювелирные</a:t>
            </a:r>
            <a:r>
              <a:rPr b="1" spc="-17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изделия</a:t>
            </a:r>
            <a:endParaRPr b="1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b="1" dirty="0">
                <a:latin typeface="Wingdings"/>
                <a:cs typeface="Wingdings"/>
              </a:rPr>
              <a:t></a:t>
            </a:r>
            <a:r>
              <a:rPr b="1" dirty="0">
                <a:latin typeface="Times New Roman"/>
                <a:cs typeface="Times New Roman"/>
              </a:rPr>
              <a:t> </a:t>
            </a:r>
            <a:r>
              <a:rPr b="1" dirty="0">
                <a:latin typeface="Calibri"/>
                <a:cs typeface="Calibri"/>
              </a:rPr>
              <a:t>На </a:t>
            </a:r>
            <a:r>
              <a:rPr b="1" spc="-5" dirty="0">
                <a:latin typeface="Calibri"/>
                <a:cs typeface="Calibri"/>
              </a:rPr>
              <a:t>них присутствует </a:t>
            </a:r>
            <a:r>
              <a:rPr b="1" spc="-10" dirty="0">
                <a:latin typeface="Calibri"/>
                <a:cs typeface="Calibri"/>
              </a:rPr>
              <a:t>только </a:t>
            </a:r>
            <a:r>
              <a:rPr b="1" dirty="0">
                <a:latin typeface="Calibri"/>
                <a:cs typeface="Calibri"/>
              </a:rPr>
              <a:t>слово</a:t>
            </a:r>
            <a:r>
              <a:rPr b="1" spc="-17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«CHANEL»</a:t>
            </a:r>
          </a:p>
        </p:txBody>
      </p:sp>
      <p:sp>
        <p:nvSpPr>
          <p:cNvPr id="8" name="object 8"/>
          <p:cNvSpPr/>
          <p:nvPr/>
        </p:nvSpPr>
        <p:spPr>
          <a:xfrm>
            <a:off x="3377691" y="3503650"/>
            <a:ext cx="2714625" cy="2381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35075" y="1323721"/>
            <a:ext cx="2519045" cy="2541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01804" y="1638483"/>
            <a:ext cx="290512" cy="2143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753616" y="4162171"/>
            <a:ext cx="175158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latin typeface="Calibri"/>
                <a:cs typeface="Calibri"/>
              </a:rPr>
              <a:t>Коллекция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Ultra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44283" y="2223261"/>
            <a:ext cx="2781300" cy="2000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86953" y="4191927"/>
            <a:ext cx="3020949" cy="18562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345171" y="4148073"/>
            <a:ext cx="2280412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latin typeface="Calibri"/>
                <a:cs typeface="Calibri"/>
              </a:rPr>
              <a:t>Коллекция COCO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CRUSH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386953" y="566419"/>
            <a:ext cx="0" cy="403225"/>
          </a:xfrm>
          <a:custGeom>
            <a:avLst/>
            <a:gdLst/>
            <a:ahLst/>
            <a:cxnLst/>
            <a:rect l="l" t="t" r="r" b="b"/>
            <a:pathLst>
              <a:path h="403225">
                <a:moveTo>
                  <a:pt x="0" y="402843"/>
                </a:moveTo>
                <a:lnTo>
                  <a:pt x="0" y="0"/>
                </a:lnTo>
              </a:path>
            </a:pathLst>
          </a:custGeom>
          <a:ln w="381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666346" y="566419"/>
            <a:ext cx="0" cy="403225"/>
          </a:xfrm>
          <a:custGeom>
            <a:avLst/>
            <a:gdLst/>
            <a:ahLst/>
            <a:cxnLst/>
            <a:rect l="l" t="t" r="r" b="b"/>
            <a:pathLst>
              <a:path h="403225">
                <a:moveTo>
                  <a:pt x="0" y="0"/>
                </a:moveTo>
                <a:lnTo>
                  <a:pt x="0" y="402843"/>
                </a:lnTo>
              </a:path>
            </a:pathLst>
          </a:custGeom>
          <a:ln w="381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514333" y="529844"/>
            <a:ext cx="3026410" cy="4318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67640" marR="5080" indent="-155575">
              <a:lnSpc>
                <a:spcPts val="1510"/>
              </a:lnSpc>
              <a:spcBef>
                <a:spcPts val="295"/>
              </a:spcBef>
            </a:pP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Ювелирные </a:t>
            </a:r>
            <a:r>
              <a:rPr sz="1400" spc="-15" dirty="0">
                <a:solidFill>
                  <a:srgbClr val="7E7E7E"/>
                </a:solidFill>
                <a:latin typeface="Calibri"/>
                <a:cs typeface="Calibri"/>
              </a:rPr>
              <a:t>изделия 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= с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драгоценными  камнями 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и сплавами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(≠</a:t>
            </a:r>
            <a:r>
              <a:rPr sz="1400" spc="-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бижутерия)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25000" y="2330958"/>
            <a:ext cx="6035189" cy="25020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2412" y="1214015"/>
            <a:ext cx="432434" cy="10261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ОЧКИ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42187" y="359994"/>
            <a:ext cx="5235575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69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09"/>
              </a:spcBef>
            </a:pP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ОБЩИЕ ПРИЗНАКИ </a:t>
            </a: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ПОДЛИННОЙ</a:t>
            </a:r>
            <a:r>
              <a:rPr sz="1800" b="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ПРОДУКЦИИ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01311" y="2978276"/>
            <a:ext cx="1855662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latin typeface="Calibri"/>
                <a:cs typeface="Calibri"/>
              </a:rPr>
              <a:t>Наклейка </a:t>
            </a:r>
            <a:r>
              <a:rPr sz="1600" b="1" dirty="0">
                <a:latin typeface="Calibri"/>
                <a:cs typeface="Calibri"/>
              </a:rPr>
              <a:t>на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стекле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08006" y="1345438"/>
            <a:ext cx="1548002" cy="1548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703181" y="1340611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89">
                <a:moveTo>
                  <a:pt x="779018" y="0"/>
                </a:moveTo>
                <a:lnTo>
                  <a:pt x="858520" y="4063"/>
                </a:lnTo>
                <a:lnTo>
                  <a:pt x="935990" y="16001"/>
                </a:lnTo>
                <a:lnTo>
                  <a:pt x="1010666" y="35178"/>
                </a:lnTo>
                <a:lnTo>
                  <a:pt x="1082167" y="61087"/>
                </a:lnTo>
                <a:lnTo>
                  <a:pt x="1150493" y="94234"/>
                </a:lnTo>
                <a:lnTo>
                  <a:pt x="1214374" y="132968"/>
                </a:lnTo>
                <a:lnTo>
                  <a:pt x="1274191" y="178053"/>
                </a:lnTo>
                <a:lnTo>
                  <a:pt x="1329690" y="228473"/>
                </a:lnTo>
                <a:lnTo>
                  <a:pt x="1380109" y="283463"/>
                </a:lnTo>
                <a:lnTo>
                  <a:pt x="1424813" y="343408"/>
                </a:lnTo>
                <a:lnTo>
                  <a:pt x="1463928" y="407670"/>
                </a:lnTo>
                <a:lnTo>
                  <a:pt x="1496695" y="475996"/>
                </a:lnTo>
                <a:lnTo>
                  <a:pt x="1522602" y="547497"/>
                </a:lnTo>
                <a:lnTo>
                  <a:pt x="1541779" y="622173"/>
                </a:lnTo>
                <a:lnTo>
                  <a:pt x="1553718" y="699642"/>
                </a:lnTo>
                <a:lnTo>
                  <a:pt x="1557782" y="779145"/>
                </a:lnTo>
                <a:lnTo>
                  <a:pt x="1553718" y="858520"/>
                </a:lnTo>
                <a:lnTo>
                  <a:pt x="1541779" y="935989"/>
                </a:lnTo>
                <a:lnTo>
                  <a:pt x="1522602" y="1010665"/>
                </a:lnTo>
                <a:lnTo>
                  <a:pt x="1496695" y="1082166"/>
                </a:lnTo>
                <a:lnTo>
                  <a:pt x="1463928" y="1150492"/>
                </a:lnTo>
                <a:lnTo>
                  <a:pt x="1424813" y="1214374"/>
                </a:lnTo>
                <a:lnTo>
                  <a:pt x="1380109" y="1274190"/>
                </a:lnTo>
                <a:lnTo>
                  <a:pt x="1329690" y="1329689"/>
                </a:lnTo>
                <a:lnTo>
                  <a:pt x="1274191" y="1380109"/>
                </a:lnTo>
                <a:lnTo>
                  <a:pt x="1214374" y="1424813"/>
                </a:lnTo>
                <a:lnTo>
                  <a:pt x="1150493" y="1463928"/>
                </a:lnTo>
                <a:lnTo>
                  <a:pt x="1082167" y="1496695"/>
                </a:lnTo>
                <a:lnTo>
                  <a:pt x="1010666" y="1522602"/>
                </a:lnTo>
                <a:lnTo>
                  <a:pt x="935990" y="1541779"/>
                </a:lnTo>
                <a:lnTo>
                  <a:pt x="858520" y="1553717"/>
                </a:lnTo>
                <a:lnTo>
                  <a:pt x="779018" y="1557782"/>
                </a:lnTo>
                <a:lnTo>
                  <a:pt x="699643" y="1553717"/>
                </a:lnTo>
                <a:lnTo>
                  <a:pt x="622173" y="1541779"/>
                </a:lnTo>
                <a:lnTo>
                  <a:pt x="547497" y="1522602"/>
                </a:lnTo>
                <a:lnTo>
                  <a:pt x="475996" y="1496695"/>
                </a:lnTo>
                <a:lnTo>
                  <a:pt x="407670" y="1463928"/>
                </a:lnTo>
                <a:lnTo>
                  <a:pt x="343408" y="1424813"/>
                </a:lnTo>
                <a:lnTo>
                  <a:pt x="283464" y="1380109"/>
                </a:lnTo>
                <a:lnTo>
                  <a:pt x="228473" y="1329689"/>
                </a:lnTo>
                <a:lnTo>
                  <a:pt x="178053" y="1274190"/>
                </a:lnTo>
                <a:lnTo>
                  <a:pt x="132969" y="1214374"/>
                </a:lnTo>
                <a:lnTo>
                  <a:pt x="94234" y="1150492"/>
                </a:lnTo>
                <a:lnTo>
                  <a:pt x="61087" y="1082166"/>
                </a:lnTo>
                <a:lnTo>
                  <a:pt x="35178" y="1010665"/>
                </a:lnTo>
                <a:lnTo>
                  <a:pt x="16001" y="935989"/>
                </a:lnTo>
                <a:lnTo>
                  <a:pt x="3937" y="858520"/>
                </a:lnTo>
                <a:lnTo>
                  <a:pt x="0" y="779145"/>
                </a:lnTo>
                <a:lnTo>
                  <a:pt x="3937" y="699642"/>
                </a:lnTo>
                <a:lnTo>
                  <a:pt x="16001" y="622173"/>
                </a:lnTo>
                <a:lnTo>
                  <a:pt x="35178" y="547497"/>
                </a:lnTo>
                <a:lnTo>
                  <a:pt x="61087" y="475996"/>
                </a:lnTo>
                <a:lnTo>
                  <a:pt x="94234" y="407670"/>
                </a:lnTo>
                <a:lnTo>
                  <a:pt x="132969" y="343408"/>
                </a:lnTo>
                <a:lnTo>
                  <a:pt x="178053" y="283463"/>
                </a:lnTo>
                <a:lnTo>
                  <a:pt x="228473" y="228473"/>
                </a:lnTo>
                <a:lnTo>
                  <a:pt x="283464" y="178180"/>
                </a:lnTo>
                <a:lnTo>
                  <a:pt x="343408" y="132968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497" y="35178"/>
                </a:lnTo>
                <a:lnTo>
                  <a:pt x="622173" y="16001"/>
                </a:lnTo>
                <a:lnTo>
                  <a:pt x="699643" y="4063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69169" y="4516882"/>
            <a:ext cx="1548002" cy="14505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864470" y="4512055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89">
                <a:moveTo>
                  <a:pt x="779018" y="0"/>
                </a:moveTo>
                <a:lnTo>
                  <a:pt x="858520" y="4064"/>
                </a:lnTo>
                <a:lnTo>
                  <a:pt x="935989" y="16002"/>
                </a:lnTo>
                <a:lnTo>
                  <a:pt x="1010665" y="35179"/>
                </a:lnTo>
                <a:lnTo>
                  <a:pt x="1082167" y="61214"/>
                </a:lnTo>
                <a:lnTo>
                  <a:pt x="1150365" y="94361"/>
                </a:lnTo>
                <a:lnTo>
                  <a:pt x="1214374" y="133096"/>
                </a:lnTo>
                <a:lnTo>
                  <a:pt x="1274190" y="178181"/>
                </a:lnTo>
                <a:lnTo>
                  <a:pt x="1329689" y="228473"/>
                </a:lnTo>
                <a:lnTo>
                  <a:pt x="1379981" y="283591"/>
                </a:lnTo>
                <a:lnTo>
                  <a:pt x="1424685" y="343535"/>
                </a:lnTo>
                <a:lnTo>
                  <a:pt x="1463928" y="407797"/>
                </a:lnTo>
                <a:lnTo>
                  <a:pt x="1496695" y="475996"/>
                </a:lnTo>
                <a:lnTo>
                  <a:pt x="1522602" y="547497"/>
                </a:lnTo>
                <a:lnTo>
                  <a:pt x="1541779" y="622173"/>
                </a:lnTo>
                <a:lnTo>
                  <a:pt x="1553718" y="699643"/>
                </a:lnTo>
                <a:lnTo>
                  <a:pt x="1557781" y="779145"/>
                </a:lnTo>
                <a:lnTo>
                  <a:pt x="1553718" y="858647"/>
                </a:lnTo>
                <a:lnTo>
                  <a:pt x="1541779" y="936117"/>
                </a:lnTo>
                <a:lnTo>
                  <a:pt x="1522602" y="1010666"/>
                </a:lnTo>
                <a:lnTo>
                  <a:pt x="1496695" y="1082205"/>
                </a:lnTo>
                <a:lnTo>
                  <a:pt x="1463928" y="1150505"/>
                </a:lnTo>
                <a:lnTo>
                  <a:pt x="1424685" y="1214399"/>
                </a:lnTo>
                <a:lnTo>
                  <a:pt x="1379981" y="1274292"/>
                </a:lnTo>
                <a:lnTo>
                  <a:pt x="1329689" y="1329791"/>
                </a:lnTo>
                <a:lnTo>
                  <a:pt x="1274190" y="1380109"/>
                </a:lnTo>
                <a:lnTo>
                  <a:pt x="1214374" y="1424825"/>
                </a:lnTo>
                <a:lnTo>
                  <a:pt x="1150365" y="1463967"/>
                </a:lnTo>
                <a:lnTo>
                  <a:pt x="1082167" y="1496707"/>
                </a:lnTo>
                <a:lnTo>
                  <a:pt x="1010665" y="1522666"/>
                </a:lnTo>
                <a:lnTo>
                  <a:pt x="935989" y="1541830"/>
                </a:lnTo>
                <a:lnTo>
                  <a:pt x="858520" y="1553819"/>
                </a:lnTo>
                <a:lnTo>
                  <a:pt x="779018" y="1557807"/>
                </a:lnTo>
                <a:lnTo>
                  <a:pt x="699643" y="1553819"/>
                </a:lnTo>
                <a:lnTo>
                  <a:pt x="622173" y="1541830"/>
                </a:lnTo>
                <a:lnTo>
                  <a:pt x="547497" y="1522666"/>
                </a:lnTo>
                <a:lnTo>
                  <a:pt x="475996" y="1496707"/>
                </a:lnTo>
                <a:lnTo>
                  <a:pt x="407670" y="1463967"/>
                </a:lnTo>
                <a:lnTo>
                  <a:pt x="343407" y="1424825"/>
                </a:lnTo>
                <a:lnTo>
                  <a:pt x="283463" y="1380109"/>
                </a:lnTo>
                <a:lnTo>
                  <a:pt x="228346" y="1329791"/>
                </a:lnTo>
                <a:lnTo>
                  <a:pt x="178053" y="1274292"/>
                </a:lnTo>
                <a:lnTo>
                  <a:pt x="132969" y="1214399"/>
                </a:lnTo>
                <a:lnTo>
                  <a:pt x="94233" y="1150505"/>
                </a:lnTo>
                <a:lnTo>
                  <a:pt x="61086" y="1082217"/>
                </a:lnTo>
                <a:lnTo>
                  <a:pt x="35178" y="1010666"/>
                </a:lnTo>
                <a:lnTo>
                  <a:pt x="16001" y="936117"/>
                </a:lnTo>
                <a:lnTo>
                  <a:pt x="3936" y="858647"/>
                </a:lnTo>
                <a:lnTo>
                  <a:pt x="0" y="779145"/>
                </a:lnTo>
                <a:lnTo>
                  <a:pt x="3936" y="699643"/>
                </a:lnTo>
                <a:lnTo>
                  <a:pt x="16001" y="622173"/>
                </a:lnTo>
                <a:lnTo>
                  <a:pt x="35178" y="547497"/>
                </a:lnTo>
                <a:lnTo>
                  <a:pt x="61086" y="475996"/>
                </a:lnTo>
                <a:lnTo>
                  <a:pt x="94233" y="407797"/>
                </a:lnTo>
                <a:lnTo>
                  <a:pt x="132969" y="343535"/>
                </a:lnTo>
                <a:lnTo>
                  <a:pt x="178053" y="283591"/>
                </a:lnTo>
                <a:lnTo>
                  <a:pt x="228346" y="228473"/>
                </a:lnTo>
                <a:lnTo>
                  <a:pt x="283463" y="178181"/>
                </a:lnTo>
                <a:lnTo>
                  <a:pt x="343407" y="133096"/>
                </a:lnTo>
                <a:lnTo>
                  <a:pt x="407670" y="94361"/>
                </a:lnTo>
                <a:lnTo>
                  <a:pt x="475996" y="61214"/>
                </a:lnTo>
                <a:lnTo>
                  <a:pt x="547497" y="35179"/>
                </a:lnTo>
                <a:lnTo>
                  <a:pt x="622173" y="16002"/>
                </a:lnTo>
                <a:lnTo>
                  <a:pt x="699643" y="4064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35675" y="1443482"/>
            <a:ext cx="1278890" cy="1278890"/>
          </a:xfrm>
          <a:custGeom>
            <a:avLst/>
            <a:gdLst/>
            <a:ahLst/>
            <a:cxnLst/>
            <a:rect l="l" t="t" r="r" b="b"/>
            <a:pathLst>
              <a:path w="1278890" h="1278889">
                <a:moveTo>
                  <a:pt x="0" y="1278635"/>
                </a:moveTo>
                <a:lnTo>
                  <a:pt x="127850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14335" y="565404"/>
            <a:ext cx="1548003" cy="15480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09509" y="560577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89">
                <a:moveTo>
                  <a:pt x="779145" y="0"/>
                </a:moveTo>
                <a:lnTo>
                  <a:pt x="858647" y="4063"/>
                </a:lnTo>
                <a:lnTo>
                  <a:pt x="936117" y="16001"/>
                </a:lnTo>
                <a:lnTo>
                  <a:pt x="1010666" y="35179"/>
                </a:lnTo>
                <a:lnTo>
                  <a:pt x="1082167" y="61087"/>
                </a:lnTo>
                <a:lnTo>
                  <a:pt x="1150493" y="94234"/>
                </a:lnTo>
                <a:lnTo>
                  <a:pt x="1214374" y="132969"/>
                </a:lnTo>
                <a:lnTo>
                  <a:pt x="1274318" y="178181"/>
                </a:lnTo>
                <a:lnTo>
                  <a:pt x="1329817" y="228473"/>
                </a:lnTo>
                <a:lnTo>
                  <a:pt x="1380109" y="283591"/>
                </a:lnTo>
                <a:lnTo>
                  <a:pt x="1424813" y="343408"/>
                </a:lnTo>
                <a:lnTo>
                  <a:pt x="1463929" y="407797"/>
                </a:lnTo>
                <a:lnTo>
                  <a:pt x="1496695" y="475996"/>
                </a:lnTo>
                <a:lnTo>
                  <a:pt x="1522730" y="547497"/>
                </a:lnTo>
                <a:lnTo>
                  <a:pt x="1541780" y="622173"/>
                </a:lnTo>
                <a:lnTo>
                  <a:pt x="1553845" y="699643"/>
                </a:lnTo>
                <a:lnTo>
                  <a:pt x="1557782" y="779145"/>
                </a:lnTo>
                <a:lnTo>
                  <a:pt x="1553845" y="858520"/>
                </a:lnTo>
                <a:lnTo>
                  <a:pt x="1541780" y="935989"/>
                </a:lnTo>
                <a:lnTo>
                  <a:pt x="1522730" y="1010666"/>
                </a:lnTo>
                <a:lnTo>
                  <a:pt x="1496695" y="1082167"/>
                </a:lnTo>
                <a:lnTo>
                  <a:pt x="1463929" y="1150493"/>
                </a:lnTo>
                <a:lnTo>
                  <a:pt x="1424813" y="1214374"/>
                </a:lnTo>
                <a:lnTo>
                  <a:pt x="1380109" y="1274318"/>
                </a:lnTo>
                <a:lnTo>
                  <a:pt x="1329817" y="1329817"/>
                </a:lnTo>
                <a:lnTo>
                  <a:pt x="1274318" y="1380109"/>
                </a:lnTo>
                <a:lnTo>
                  <a:pt x="1214374" y="1424813"/>
                </a:lnTo>
                <a:lnTo>
                  <a:pt x="1150493" y="1463929"/>
                </a:lnTo>
                <a:lnTo>
                  <a:pt x="1082167" y="1496695"/>
                </a:lnTo>
                <a:lnTo>
                  <a:pt x="1010666" y="1522602"/>
                </a:lnTo>
                <a:lnTo>
                  <a:pt x="936117" y="1541780"/>
                </a:lnTo>
                <a:lnTo>
                  <a:pt x="858647" y="1553845"/>
                </a:lnTo>
                <a:lnTo>
                  <a:pt x="779145" y="1557782"/>
                </a:lnTo>
                <a:lnTo>
                  <a:pt x="699643" y="1553845"/>
                </a:lnTo>
                <a:lnTo>
                  <a:pt x="622173" y="1541780"/>
                </a:lnTo>
                <a:lnTo>
                  <a:pt x="547497" y="1522602"/>
                </a:lnTo>
                <a:lnTo>
                  <a:pt x="475996" y="1496695"/>
                </a:lnTo>
                <a:lnTo>
                  <a:pt x="407797" y="1463929"/>
                </a:lnTo>
                <a:lnTo>
                  <a:pt x="343408" y="1424813"/>
                </a:lnTo>
                <a:lnTo>
                  <a:pt x="283591" y="1380109"/>
                </a:lnTo>
                <a:lnTo>
                  <a:pt x="228473" y="1329817"/>
                </a:lnTo>
                <a:lnTo>
                  <a:pt x="178181" y="1274318"/>
                </a:lnTo>
                <a:lnTo>
                  <a:pt x="133096" y="1214374"/>
                </a:lnTo>
                <a:lnTo>
                  <a:pt x="94361" y="1150493"/>
                </a:lnTo>
                <a:lnTo>
                  <a:pt x="61214" y="1082167"/>
                </a:lnTo>
                <a:lnTo>
                  <a:pt x="35179" y="1010666"/>
                </a:lnTo>
                <a:lnTo>
                  <a:pt x="16001" y="935989"/>
                </a:lnTo>
                <a:lnTo>
                  <a:pt x="4064" y="858520"/>
                </a:lnTo>
                <a:lnTo>
                  <a:pt x="0" y="779145"/>
                </a:lnTo>
                <a:lnTo>
                  <a:pt x="4064" y="699643"/>
                </a:lnTo>
                <a:lnTo>
                  <a:pt x="16001" y="622173"/>
                </a:lnTo>
                <a:lnTo>
                  <a:pt x="35179" y="547497"/>
                </a:lnTo>
                <a:lnTo>
                  <a:pt x="61214" y="475996"/>
                </a:lnTo>
                <a:lnTo>
                  <a:pt x="94361" y="407797"/>
                </a:lnTo>
                <a:lnTo>
                  <a:pt x="133096" y="343408"/>
                </a:lnTo>
                <a:lnTo>
                  <a:pt x="178181" y="283591"/>
                </a:lnTo>
                <a:lnTo>
                  <a:pt x="228473" y="228473"/>
                </a:lnTo>
                <a:lnTo>
                  <a:pt x="283591" y="178181"/>
                </a:lnTo>
                <a:lnTo>
                  <a:pt x="343408" y="132969"/>
                </a:lnTo>
                <a:lnTo>
                  <a:pt x="407797" y="94234"/>
                </a:lnTo>
                <a:lnTo>
                  <a:pt x="475996" y="61087"/>
                </a:lnTo>
                <a:lnTo>
                  <a:pt x="547497" y="35179"/>
                </a:lnTo>
                <a:lnTo>
                  <a:pt x="622173" y="16001"/>
                </a:lnTo>
                <a:lnTo>
                  <a:pt x="699643" y="4063"/>
                </a:lnTo>
                <a:lnTo>
                  <a:pt x="77914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04531" y="1223772"/>
            <a:ext cx="438912" cy="4389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78700" y="1298828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3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5" y="144653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78700" y="1298828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0" y="144653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3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301103" y="1297050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1600" b="1" strike="sngStrike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1600" b="1" strike="sngStrike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578088" y="3561079"/>
            <a:ext cx="1233170" cy="1147445"/>
          </a:xfrm>
          <a:custGeom>
            <a:avLst/>
            <a:gdLst/>
            <a:ahLst/>
            <a:cxnLst/>
            <a:rect l="l" t="t" r="r" b="b"/>
            <a:pathLst>
              <a:path w="1233170" h="1147445">
                <a:moveTo>
                  <a:pt x="0" y="0"/>
                </a:moveTo>
                <a:lnTo>
                  <a:pt x="1233169" y="114744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21405" y="4559300"/>
            <a:ext cx="640715" cy="654050"/>
          </a:xfrm>
          <a:custGeom>
            <a:avLst/>
            <a:gdLst/>
            <a:ahLst/>
            <a:cxnLst/>
            <a:rect l="l" t="t" r="r" b="b"/>
            <a:pathLst>
              <a:path w="640714" h="654050">
                <a:moveTo>
                  <a:pt x="640333" y="0"/>
                </a:moveTo>
                <a:lnTo>
                  <a:pt x="0" y="65379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87525" y="4820158"/>
            <a:ext cx="1548003" cy="15479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82700" y="4815332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144" y="0"/>
                </a:moveTo>
                <a:lnTo>
                  <a:pt x="858519" y="4064"/>
                </a:lnTo>
                <a:lnTo>
                  <a:pt x="935989" y="16002"/>
                </a:lnTo>
                <a:lnTo>
                  <a:pt x="1010666" y="35179"/>
                </a:lnTo>
                <a:lnTo>
                  <a:pt x="1082167" y="61087"/>
                </a:lnTo>
                <a:lnTo>
                  <a:pt x="1150493" y="94234"/>
                </a:lnTo>
                <a:lnTo>
                  <a:pt x="1214374" y="132969"/>
                </a:lnTo>
                <a:lnTo>
                  <a:pt x="1274191" y="178181"/>
                </a:lnTo>
                <a:lnTo>
                  <a:pt x="1329689" y="228473"/>
                </a:lnTo>
                <a:lnTo>
                  <a:pt x="1380108" y="283591"/>
                </a:lnTo>
                <a:lnTo>
                  <a:pt x="1424813" y="343408"/>
                </a:lnTo>
                <a:lnTo>
                  <a:pt x="1463929" y="407797"/>
                </a:lnTo>
                <a:lnTo>
                  <a:pt x="1496695" y="475996"/>
                </a:lnTo>
                <a:lnTo>
                  <a:pt x="1522602" y="547497"/>
                </a:lnTo>
                <a:lnTo>
                  <a:pt x="1541780" y="622173"/>
                </a:lnTo>
                <a:lnTo>
                  <a:pt x="1553718" y="699643"/>
                </a:lnTo>
                <a:lnTo>
                  <a:pt x="1557782" y="779106"/>
                </a:lnTo>
                <a:lnTo>
                  <a:pt x="1553718" y="858570"/>
                </a:lnTo>
                <a:lnTo>
                  <a:pt x="1541780" y="936028"/>
                </a:lnTo>
                <a:lnTo>
                  <a:pt x="1522602" y="1010704"/>
                </a:lnTo>
                <a:lnTo>
                  <a:pt x="1496695" y="1082179"/>
                </a:lnTo>
                <a:lnTo>
                  <a:pt x="1463929" y="1150480"/>
                </a:lnTo>
                <a:lnTo>
                  <a:pt x="1424813" y="1214374"/>
                </a:lnTo>
                <a:lnTo>
                  <a:pt x="1380108" y="1274254"/>
                </a:lnTo>
                <a:lnTo>
                  <a:pt x="1329689" y="1329766"/>
                </a:lnTo>
                <a:lnTo>
                  <a:pt x="1274191" y="1380083"/>
                </a:lnTo>
                <a:lnTo>
                  <a:pt x="1214374" y="1424800"/>
                </a:lnTo>
                <a:lnTo>
                  <a:pt x="1150493" y="1463929"/>
                </a:lnTo>
                <a:lnTo>
                  <a:pt x="1082167" y="1496682"/>
                </a:lnTo>
                <a:lnTo>
                  <a:pt x="1010666" y="1522641"/>
                </a:lnTo>
                <a:lnTo>
                  <a:pt x="935989" y="1541805"/>
                </a:lnTo>
                <a:lnTo>
                  <a:pt x="858519" y="1553781"/>
                </a:lnTo>
                <a:lnTo>
                  <a:pt x="779144" y="1557782"/>
                </a:lnTo>
                <a:lnTo>
                  <a:pt x="699643" y="1553781"/>
                </a:lnTo>
                <a:lnTo>
                  <a:pt x="622173" y="1541805"/>
                </a:lnTo>
                <a:lnTo>
                  <a:pt x="547497" y="1522641"/>
                </a:lnTo>
                <a:lnTo>
                  <a:pt x="475995" y="1496682"/>
                </a:lnTo>
                <a:lnTo>
                  <a:pt x="407669" y="1463929"/>
                </a:lnTo>
                <a:lnTo>
                  <a:pt x="343407" y="1424800"/>
                </a:lnTo>
                <a:lnTo>
                  <a:pt x="283463" y="1380070"/>
                </a:lnTo>
                <a:lnTo>
                  <a:pt x="228472" y="1329753"/>
                </a:lnTo>
                <a:lnTo>
                  <a:pt x="178053" y="1274267"/>
                </a:lnTo>
                <a:lnTo>
                  <a:pt x="132969" y="1214374"/>
                </a:lnTo>
                <a:lnTo>
                  <a:pt x="94234" y="1150480"/>
                </a:lnTo>
                <a:lnTo>
                  <a:pt x="61087" y="1082192"/>
                </a:lnTo>
                <a:lnTo>
                  <a:pt x="35178" y="1010704"/>
                </a:lnTo>
                <a:lnTo>
                  <a:pt x="16002" y="936028"/>
                </a:lnTo>
                <a:lnTo>
                  <a:pt x="4063" y="858570"/>
                </a:lnTo>
                <a:lnTo>
                  <a:pt x="0" y="779106"/>
                </a:lnTo>
                <a:lnTo>
                  <a:pt x="4063" y="699643"/>
                </a:lnTo>
                <a:lnTo>
                  <a:pt x="16002" y="622173"/>
                </a:lnTo>
                <a:lnTo>
                  <a:pt x="35178" y="547497"/>
                </a:lnTo>
                <a:lnTo>
                  <a:pt x="61087" y="475996"/>
                </a:lnTo>
                <a:lnTo>
                  <a:pt x="94234" y="407797"/>
                </a:lnTo>
                <a:lnTo>
                  <a:pt x="132969" y="343408"/>
                </a:lnTo>
                <a:lnTo>
                  <a:pt x="178181" y="283591"/>
                </a:lnTo>
                <a:lnTo>
                  <a:pt x="228472" y="228473"/>
                </a:lnTo>
                <a:lnTo>
                  <a:pt x="283463" y="178181"/>
                </a:lnTo>
                <a:lnTo>
                  <a:pt x="343407" y="132969"/>
                </a:lnTo>
                <a:lnTo>
                  <a:pt x="407669" y="94234"/>
                </a:lnTo>
                <a:lnTo>
                  <a:pt x="475995" y="61087"/>
                </a:lnTo>
                <a:lnTo>
                  <a:pt x="547497" y="35179"/>
                </a:lnTo>
                <a:lnTo>
                  <a:pt x="622173" y="16002"/>
                </a:lnTo>
                <a:lnTo>
                  <a:pt x="699643" y="4064"/>
                </a:lnTo>
                <a:lnTo>
                  <a:pt x="779144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32888" y="4994147"/>
            <a:ext cx="440436" cy="4389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08579" y="5068442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433"/>
                </a:lnTo>
                <a:lnTo>
                  <a:pt x="27911" y="230179"/>
                </a:lnTo>
                <a:lnTo>
                  <a:pt x="59225" y="261513"/>
                </a:lnTo>
                <a:lnTo>
                  <a:pt x="98934" y="282056"/>
                </a:lnTo>
                <a:lnTo>
                  <a:pt x="144652" y="289432"/>
                </a:lnTo>
                <a:lnTo>
                  <a:pt x="190371" y="282056"/>
                </a:lnTo>
                <a:lnTo>
                  <a:pt x="230080" y="261513"/>
                </a:lnTo>
                <a:lnTo>
                  <a:pt x="261394" y="230179"/>
                </a:lnTo>
                <a:lnTo>
                  <a:pt x="281930" y="190433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08579" y="5068442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433"/>
                </a:lnTo>
                <a:lnTo>
                  <a:pt x="261394" y="230179"/>
                </a:lnTo>
                <a:lnTo>
                  <a:pt x="230080" y="261513"/>
                </a:lnTo>
                <a:lnTo>
                  <a:pt x="190371" y="282056"/>
                </a:lnTo>
                <a:lnTo>
                  <a:pt x="144652" y="289432"/>
                </a:lnTo>
                <a:lnTo>
                  <a:pt x="98934" y="282056"/>
                </a:lnTo>
                <a:lnTo>
                  <a:pt x="59225" y="261513"/>
                </a:lnTo>
                <a:lnTo>
                  <a:pt x="27911" y="230179"/>
                </a:lnTo>
                <a:lnTo>
                  <a:pt x="7375" y="190433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626741" y="5067680"/>
            <a:ext cx="508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4665" algn="l"/>
              </a:tabLst>
            </a:pPr>
            <a:r>
              <a:rPr sz="1600" b="1" strike="sngStrike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2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676902" y="2547239"/>
            <a:ext cx="942340" cy="876935"/>
          </a:xfrm>
          <a:custGeom>
            <a:avLst/>
            <a:gdLst/>
            <a:ahLst/>
            <a:cxnLst/>
            <a:rect l="l" t="t" r="r" b="b"/>
            <a:pathLst>
              <a:path w="942339" h="876935">
                <a:moveTo>
                  <a:pt x="942086" y="876553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954145" y="2547239"/>
            <a:ext cx="723265" cy="0"/>
          </a:xfrm>
          <a:custGeom>
            <a:avLst/>
            <a:gdLst/>
            <a:ahLst/>
            <a:cxnLst/>
            <a:rect l="l" t="t" r="r" b="b"/>
            <a:pathLst>
              <a:path w="723264">
                <a:moveTo>
                  <a:pt x="723264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95879" y="2078101"/>
            <a:ext cx="1548003" cy="15480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91054" y="2073275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144" y="0"/>
                </a:moveTo>
                <a:lnTo>
                  <a:pt x="858519" y="4063"/>
                </a:lnTo>
                <a:lnTo>
                  <a:pt x="935990" y="16001"/>
                </a:lnTo>
                <a:lnTo>
                  <a:pt x="1010666" y="35178"/>
                </a:lnTo>
                <a:lnTo>
                  <a:pt x="1082167" y="61087"/>
                </a:lnTo>
                <a:lnTo>
                  <a:pt x="1150493" y="94234"/>
                </a:lnTo>
                <a:lnTo>
                  <a:pt x="1214373" y="132969"/>
                </a:lnTo>
                <a:lnTo>
                  <a:pt x="1274318" y="178053"/>
                </a:lnTo>
                <a:lnTo>
                  <a:pt x="1329817" y="228473"/>
                </a:lnTo>
                <a:lnTo>
                  <a:pt x="1380108" y="283463"/>
                </a:lnTo>
                <a:lnTo>
                  <a:pt x="1424812" y="343408"/>
                </a:lnTo>
                <a:lnTo>
                  <a:pt x="1463929" y="407670"/>
                </a:lnTo>
                <a:lnTo>
                  <a:pt x="1496695" y="475996"/>
                </a:lnTo>
                <a:lnTo>
                  <a:pt x="1522603" y="547497"/>
                </a:lnTo>
                <a:lnTo>
                  <a:pt x="1541780" y="622173"/>
                </a:lnTo>
                <a:lnTo>
                  <a:pt x="1553845" y="699642"/>
                </a:lnTo>
                <a:lnTo>
                  <a:pt x="1557782" y="779017"/>
                </a:lnTo>
                <a:lnTo>
                  <a:pt x="1553845" y="858520"/>
                </a:lnTo>
                <a:lnTo>
                  <a:pt x="1541780" y="935989"/>
                </a:lnTo>
                <a:lnTo>
                  <a:pt x="1522603" y="1010665"/>
                </a:lnTo>
                <a:lnTo>
                  <a:pt x="1496695" y="1082166"/>
                </a:lnTo>
                <a:lnTo>
                  <a:pt x="1463929" y="1150492"/>
                </a:lnTo>
                <a:lnTo>
                  <a:pt x="1424812" y="1214374"/>
                </a:lnTo>
                <a:lnTo>
                  <a:pt x="1380108" y="1274190"/>
                </a:lnTo>
                <a:lnTo>
                  <a:pt x="1329817" y="1329689"/>
                </a:lnTo>
                <a:lnTo>
                  <a:pt x="1274318" y="1380109"/>
                </a:lnTo>
                <a:lnTo>
                  <a:pt x="1214373" y="1424813"/>
                </a:lnTo>
                <a:lnTo>
                  <a:pt x="1150493" y="1463928"/>
                </a:lnTo>
                <a:lnTo>
                  <a:pt x="1082167" y="1496695"/>
                </a:lnTo>
                <a:lnTo>
                  <a:pt x="1010666" y="1522602"/>
                </a:lnTo>
                <a:lnTo>
                  <a:pt x="935990" y="1541780"/>
                </a:lnTo>
                <a:lnTo>
                  <a:pt x="858519" y="1553718"/>
                </a:lnTo>
                <a:lnTo>
                  <a:pt x="779144" y="1557782"/>
                </a:lnTo>
                <a:lnTo>
                  <a:pt x="699643" y="1553718"/>
                </a:lnTo>
                <a:lnTo>
                  <a:pt x="622172" y="1541780"/>
                </a:lnTo>
                <a:lnTo>
                  <a:pt x="547496" y="1522602"/>
                </a:lnTo>
                <a:lnTo>
                  <a:pt x="475995" y="1496695"/>
                </a:lnTo>
                <a:lnTo>
                  <a:pt x="407796" y="1463928"/>
                </a:lnTo>
                <a:lnTo>
                  <a:pt x="343407" y="1424813"/>
                </a:lnTo>
                <a:lnTo>
                  <a:pt x="283590" y="1380109"/>
                </a:lnTo>
                <a:lnTo>
                  <a:pt x="228472" y="1329689"/>
                </a:lnTo>
                <a:lnTo>
                  <a:pt x="178181" y="1274190"/>
                </a:lnTo>
                <a:lnTo>
                  <a:pt x="132969" y="1214374"/>
                </a:lnTo>
                <a:lnTo>
                  <a:pt x="94233" y="1150492"/>
                </a:lnTo>
                <a:lnTo>
                  <a:pt x="61087" y="1082166"/>
                </a:lnTo>
                <a:lnTo>
                  <a:pt x="35178" y="1010665"/>
                </a:lnTo>
                <a:lnTo>
                  <a:pt x="16001" y="935989"/>
                </a:lnTo>
                <a:lnTo>
                  <a:pt x="4063" y="858520"/>
                </a:lnTo>
                <a:lnTo>
                  <a:pt x="0" y="779017"/>
                </a:lnTo>
                <a:lnTo>
                  <a:pt x="4063" y="699642"/>
                </a:lnTo>
                <a:lnTo>
                  <a:pt x="16001" y="622173"/>
                </a:lnTo>
                <a:lnTo>
                  <a:pt x="35178" y="547497"/>
                </a:lnTo>
                <a:lnTo>
                  <a:pt x="61087" y="475996"/>
                </a:lnTo>
                <a:lnTo>
                  <a:pt x="94233" y="407670"/>
                </a:lnTo>
                <a:lnTo>
                  <a:pt x="132969" y="343408"/>
                </a:lnTo>
                <a:lnTo>
                  <a:pt x="178181" y="283463"/>
                </a:lnTo>
                <a:lnTo>
                  <a:pt x="228472" y="228473"/>
                </a:lnTo>
                <a:lnTo>
                  <a:pt x="283590" y="178053"/>
                </a:lnTo>
                <a:lnTo>
                  <a:pt x="343407" y="132969"/>
                </a:lnTo>
                <a:lnTo>
                  <a:pt x="407796" y="94234"/>
                </a:lnTo>
                <a:lnTo>
                  <a:pt x="475995" y="61087"/>
                </a:lnTo>
                <a:lnTo>
                  <a:pt x="547496" y="35178"/>
                </a:lnTo>
                <a:lnTo>
                  <a:pt x="622172" y="16001"/>
                </a:lnTo>
                <a:lnTo>
                  <a:pt x="699643" y="4063"/>
                </a:lnTo>
                <a:lnTo>
                  <a:pt x="779144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95344" y="2357627"/>
            <a:ext cx="440436" cy="4389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70909" y="243281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5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970909" y="243281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051808" y="2431161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259318" y="1797304"/>
            <a:ext cx="1276985" cy="1443355"/>
          </a:xfrm>
          <a:custGeom>
            <a:avLst/>
            <a:gdLst/>
            <a:ahLst/>
            <a:cxnLst/>
            <a:rect l="l" t="t" r="r" b="b"/>
            <a:pathLst>
              <a:path w="1276984" h="1443355">
                <a:moveTo>
                  <a:pt x="0" y="1443228"/>
                </a:moveTo>
                <a:lnTo>
                  <a:pt x="127698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508235" y="1577339"/>
            <a:ext cx="438912" cy="4389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582784" y="165252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3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3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582784" y="165252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3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3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9523221" y="1650568"/>
            <a:ext cx="2698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1600" b="1" strike="sngStrike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807714" y="3971416"/>
            <a:ext cx="960755" cy="1106170"/>
          </a:xfrm>
          <a:custGeom>
            <a:avLst/>
            <a:gdLst/>
            <a:ahLst/>
            <a:cxnLst/>
            <a:rect l="l" t="t" r="r" b="b"/>
            <a:pathLst>
              <a:path w="960754" h="1106170">
                <a:moveTo>
                  <a:pt x="0" y="0"/>
                </a:moveTo>
                <a:lnTo>
                  <a:pt x="960501" y="1106042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734178" y="4951729"/>
            <a:ext cx="1548003" cy="154804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729479" y="4947030"/>
            <a:ext cx="1557655" cy="1558290"/>
          </a:xfrm>
          <a:custGeom>
            <a:avLst/>
            <a:gdLst/>
            <a:ahLst/>
            <a:cxnLst/>
            <a:rect l="l" t="t" r="r" b="b"/>
            <a:pathLst>
              <a:path w="1557654" h="1558290">
                <a:moveTo>
                  <a:pt x="779018" y="0"/>
                </a:moveTo>
                <a:lnTo>
                  <a:pt x="858520" y="3937"/>
                </a:lnTo>
                <a:lnTo>
                  <a:pt x="935990" y="16002"/>
                </a:lnTo>
                <a:lnTo>
                  <a:pt x="1010666" y="35052"/>
                </a:lnTo>
                <a:lnTo>
                  <a:pt x="1082167" y="61087"/>
                </a:lnTo>
                <a:lnTo>
                  <a:pt x="1150366" y="94234"/>
                </a:lnTo>
                <a:lnTo>
                  <a:pt x="1214247" y="132969"/>
                </a:lnTo>
                <a:lnTo>
                  <a:pt x="1274191" y="178054"/>
                </a:lnTo>
                <a:lnTo>
                  <a:pt x="1329690" y="228346"/>
                </a:lnTo>
                <a:lnTo>
                  <a:pt x="1379982" y="283464"/>
                </a:lnTo>
                <a:lnTo>
                  <a:pt x="1424686" y="343408"/>
                </a:lnTo>
                <a:lnTo>
                  <a:pt x="1463802" y="407670"/>
                </a:lnTo>
                <a:lnTo>
                  <a:pt x="1496568" y="475996"/>
                </a:lnTo>
                <a:lnTo>
                  <a:pt x="1522603" y="547497"/>
                </a:lnTo>
                <a:lnTo>
                  <a:pt x="1541780" y="622173"/>
                </a:lnTo>
                <a:lnTo>
                  <a:pt x="1553718" y="699579"/>
                </a:lnTo>
                <a:lnTo>
                  <a:pt x="1557655" y="779043"/>
                </a:lnTo>
                <a:lnTo>
                  <a:pt x="1553718" y="858507"/>
                </a:lnTo>
                <a:lnTo>
                  <a:pt x="1541780" y="935977"/>
                </a:lnTo>
                <a:lnTo>
                  <a:pt x="1522603" y="1010640"/>
                </a:lnTo>
                <a:lnTo>
                  <a:pt x="1496568" y="1082116"/>
                </a:lnTo>
                <a:lnTo>
                  <a:pt x="1463802" y="1150416"/>
                </a:lnTo>
                <a:lnTo>
                  <a:pt x="1424686" y="1214310"/>
                </a:lnTo>
                <a:lnTo>
                  <a:pt x="1379982" y="1274203"/>
                </a:lnTo>
                <a:lnTo>
                  <a:pt x="1329690" y="1329715"/>
                </a:lnTo>
                <a:lnTo>
                  <a:pt x="1274191" y="1380020"/>
                </a:lnTo>
                <a:lnTo>
                  <a:pt x="1214247" y="1424736"/>
                </a:lnTo>
                <a:lnTo>
                  <a:pt x="1150366" y="1463878"/>
                </a:lnTo>
                <a:lnTo>
                  <a:pt x="1082040" y="1496631"/>
                </a:lnTo>
                <a:lnTo>
                  <a:pt x="1010666" y="1522577"/>
                </a:lnTo>
                <a:lnTo>
                  <a:pt x="935990" y="1541754"/>
                </a:lnTo>
                <a:lnTo>
                  <a:pt x="858520" y="1553730"/>
                </a:lnTo>
                <a:lnTo>
                  <a:pt x="779018" y="1557718"/>
                </a:lnTo>
                <a:lnTo>
                  <a:pt x="699516" y="1553730"/>
                </a:lnTo>
                <a:lnTo>
                  <a:pt x="622046" y="1541754"/>
                </a:lnTo>
                <a:lnTo>
                  <a:pt x="547370" y="1522577"/>
                </a:lnTo>
                <a:lnTo>
                  <a:pt x="475996" y="1496631"/>
                </a:lnTo>
                <a:lnTo>
                  <a:pt x="407670" y="1463878"/>
                </a:lnTo>
                <a:lnTo>
                  <a:pt x="343408" y="1424749"/>
                </a:lnTo>
                <a:lnTo>
                  <a:pt x="283464" y="1380020"/>
                </a:lnTo>
                <a:lnTo>
                  <a:pt x="228346" y="1329702"/>
                </a:lnTo>
                <a:lnTo>
                  <a:pt x="178054" y="1274216"/>
                </a:lnTo>
                <a:lnTo>
                  <a:pt x="132969" y="1214310"/>
                </a:lnTo>
                <a:lnTo>
                  <a:pt x="94234" y="1150416"/>
                </a:lnTo>
                <a:lnTo>
                  <a:pt x="61087" y="1082128"/>
                </a:lnTo>
                <a:lnTo>
                  <a:pt x="35052" y="1010640"/>
                </a:lnTo>
                <a:lnTo>
                  <a:pt x="15875" y="935977"/>
                </a:lnTo>
                <a:lnTo>
                  <a:pt x="3937" y="858507"/>
                </a:lnTo>
                <a:lnTo>
                  <a:pt x="0" y="779043"/>
                </a:lnTo>
                <a:lnTo>
                  <a:pt x="3937" y="699579"/>
                </a:lnTo>
                <a:lnTo>
                  <a:pt x="15875" y="622173"/>
                </a:lnTo>
                <a:lnTo>
                  <a:pt x="35052" y="547497"/>
                </a:lnTo>
                <a:lnTo>
                  <a:pt x="61087" y="475996"/>
                </a:lnTo>
                <a:lnTo>
                  <a:pt x="94234" y="407670"/>
                </a:lnTo>
                <a:lnTo>
                  <a:pt x="132969" y="343408"/>
                </a:lnTo>
                <a:lnTo>
                  <a:pt x="178054" y="283464"/>
                </a:lnTo>
                <a:lnTo>
                  <a:pt x="228346" y="228346"/>
                </a:lnTo>
                <a:lnTo>
                  <a:pt x="283464" y="178054"/>
                </a:lnTo>
                <a:lnTo>
                  <a:pt x="343408" y="132969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370" y="35052"/>
                </a:lnTo>
                <a:lnTo>
                  <a:pt x="622046" y="16002"/>
                </a:lnTo>
                <a:lnTo>
                  <a:pt x="699516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00600" y="4876800"/>
            <a:ext cx="438912" cy="4389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875910" y="4951729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3"/>
                </a:lnTo>
                <a:lnTo>
                  <a:pt x="7375" y="190420"/>
                </a:lnTo>
                <a:lnTo>
                  <a:pt x="27911" y="230135"/>
                </a:lnTo>
                <a:lnTo>
                  <a:pt x="59225" y="261431"/>
                </a:lnTo>
                <a:lnTo>
                  <a:pt x="98934" y="281943"/>
                </a:lnTo>
                <a:lnTo>
                  <a:pt x="144652" y="289306"/>
                </a:lnTo>
                <a:lnTo>
                  <a:pt x="190371" y="281943"/>
                </a:lnTo>
                <a:lnTo>
                  <a:pt x="230080" y="261431"/>
                </a:lnTo>
                <a:lnTo>
                  <a:pt x="261394" y="230135"/>
                </a:lnTo>
                <a:lnTo>
                  <a:pt x="281930" y="190420"/>
                </a:lnTo>
                <a:lnTo>
                  <a:pt x="289305" y="144653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875910" y="4951729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3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3"/>
                </a:lnTo>
                <a:lnTo>
                  <a:pt x="281930" y="190420"/>
                </a:lnTo>
                <a:lnTo>
                  <a:pt x="261394" y="230135"/>
                </a:lnTo>
                <a:lnTo>
                  <a:pt x="230080" y="261431"/>
                </a:lnTo>
                <a:lnTo>
                  <a:pt x="190371" y="281943"/>
                </a:lnTo>
                <a:lnTo>
                  <a:pt x="144652" y="289306"/>
                </a:lnTo>
                <a:lnTo>
                  <a:pt x="98934" y="281943"/>
                </a:lnTo>
                <a:lnTo>
                  <a:pt x="59225" y="261431"/>
                </a:lnTo>
                <a:lnTo>
                  <a:pt x="27911" y="230135"/>
                </a:lnTo>
                <a:lnTo>
                  <a:pt x="7375" y="190420"/>
                </a:lnTo>
                <a:lnTo>
                  <a:pt x="0" y="14465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755134" y="4950967"/>
            <a:ext cx="3302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3995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	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015475" y="471296"/>
            <a:ext cx="2841497" cy="61491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600" b="1" dirty="0">
                <a:latin typeface="Calibri"/>
                <a:cs typeface="Calibri"/>
              </a:rPr>
              <a:t>Слово </a:t>
            </a:r>
            <a:r>
              <a:rPr sz="1600" b="1" spc="-5" dirty="0">
                <a:latin typeface="Calibri"/>
                <a:cs typeface="Calibri"/>
              </a:rPr>
              <a:t>«CHANEL» выгравировано  </a:t>
            </a:r>
            <a:r>
              <a:rPr sz="1600" b="1" dirty="0">
                <a:latin typeface="Calibri"/>
                <a:cs typeface="Calibri"/>
              </a:rPr>
              <a:t>на </a:t>
            </a:r>
            <a:r>
              <a:rPr sz="1600" b="1" spc="-5" dirty="0">
                <a:latin typeface="Calibri"/>
                <a:cs typeface="Calibri"/>
              </a:rPr>
              <a:t>обоих </a:t>
            </a:r>
            <a:r>
              <a:rPr sz="1600" b="1" spc="-10" dirty="0">
                <a:latin typeface="Calibri"/>
                <a:cs typeface="Calibri"/>
              </a:rPr>
              <a:t>стеклах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очков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369177" y="5388686"/>
            <a:ext cx="2393823" cy="6161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5"/>
              </a:spcBef>
            </a:pPr>
            <a:r>
              <a:rPr sz="1600" b="1" dirty="0">
                <a:latin typeface="Calibri"/>
                <a:cs typeface="Calibri"/>
              </a:rPr>
              <a:t>Слово </a:t>
            </a:r>
            <a:r>
              <a:rPr sz="1600" b="1" spc="-5" dirty="0">
                <a:latin typeface="Calibri"/>
                <a:cs typeface="Calibri"/>
              </a:rPr>
              <a:t>«CHANEL» </a:t>
            </a:r>
            <a:r>
              <a:rPr sz="1600" b="1" dirty="0">
                <a:latin typeface="Calibri"/>
                <a:cs typeface="Calibri"/>
              </a:rPr>
              <a:t>+</a:t>
            </a:r>
            <a:r>
              <a:rPr sz="1600" b="1" spc="-8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знак</a:t>
            </a:r>
          </a:p>
          <a:p>
            <a:pPr marL="12700">
              <a:lnSpc>
                <a:spcPts val="1510"/>
              </a:lnSpc>
            </a:pPr>
            <a:r>
              <a:rPr sz="1600" b="1" spc="-10" dirty="0">
                <a:latin typeface="Calibri"/>
                <a:cs typeface="Calibri"/>
              </a:rPr>
              <a:t>авторского </a:t>
            </a:r>
            <a:r>
              <a:rPr sz="1600" b="1" dirty="0">
                <a:latin typeface="Calibri"/>
                <a:cs typeface="Calibri"/>
              </a:rPr>
              <a:t>права</a:t>
            </a:r>
          </a:p>
          <a:p>
            <a:pPr marL="12700">
              <a:lnSpc>
                <a:spcPts val="1595"/>
              </a:lnSpc>
            </a:pPr>
            <a:r>
              <a:rPr sz="1600" b="1" dirty="0">
                <a:latin typeface="Calibri"/>
                <a:cs typeface="Calibri"/>
              </a:rPr>
              <a:t>+ </a:t>
            </a:r>
            <a:r>
              <a:rPr sz="1600" b="1" spc="-5" dirty="0">
                <a:latin typeface="Calibri"/>
                <a:cs typeface="Calibri"/>
              </a:rPr>
              <a:t>страна</a:t>
            </a:r>
            <a:r>
              <a:rPr sz="1600" b="1" spc="-6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происхождения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66189" y="4271413"/>
            <a:ext cx="1975714" cy="61491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600" b="1" spc="-5" dirty="0">
                <a:latin typeface="Calibri"/>
                <a:cs typeface="Calibri"/>
              </a:rPr>
              <a:t>Идентификационный  номер </a:t>
            </a:r>
            <a:r>
              <a:rPr sz="1600" b="1" dirty="0">
                <a:latin typeface="Calibri"/>
                <a:cs typeface="Calibri"/>
              </a:rPr>
              <a:t>на правой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дужке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66190" y="1708795"/>
            <a:ext cx="1955216" cy="42255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600" b="1" dirty="0">
                <a:latin typeface="Calibri"/>
                <a:cs typeface="Calibri"/>
              </a:rPr>
              <a:t>И</a:t>
            </a:r>
            <a:r>
              <a:rPr sz="1600" b="1" spc="-20" dirty="0">
                <a:latin typeface="Calibri"/>
                <a:cs typeface="Calibri"/>
              </a:rPr>
              <a:t>д</a:t>
            </a:r>
            <a:r>
              <a:rPr sz="1600" b="1" dirty="0">
                <a:latin typeface="Calibri"/>
                <a:cs typeface="Calibri"/>
              </a:rPr>
              <a:t>ент</a:t>
            </a:r>
            <a:r>
              <a:rPr sz="1600" b="1" spc="-5" dirty="0">
                <a:latin typeface="Calibri"/>
                <a:cs typeface="Calibri"/>
              </a:rPr>
              <a:t>и</a:t>
            </a:r>
            <a:r>
              <a:rPr sz="1600" b="1" dirty="0">
                <a:latin typeface="Calibri"/>
                <a:cs typeface="Calibri"/>
              </a:rPr>
              <a:t>фи</a:t>
            </a:r>
            <a:r>
              <a:rPr sz="1600" b="1" spc="-35" dirty="0">
                <a:latin typeface="Calibri"/>
                <a:cs typeface="Calibri"/>
              </a:rPr>
              <a:t>к</a:t>
            </a:r>
            <a:r>
              <a:rPr sz="1600" b="1" dirty="0">
                <a:latin typeface="Calibri"/>
                <a:cs typeface="Calibri"/>
              </a:rPr>
              <a:t>а</a:t>
            </a:r>
            <a:r>
              <a:rPr sz="1600" b="1" spc="-10" dirty="0">
                <a:latin typeface="Calibri"/>
                <a:cs typeface="Calibri"/>
              </a:rPr>
              <a:t>ц</a:t>
            </a:r>
            <a:r>
              <a:rPr sz="1600" b="1" dirty="0">
                <a:latin typeface="Calibri"/>
                <a:cs typeface="Calibri"/>
              </a:rPr>
              <a:t>ионный  </a:t>
            </a:r>
            <a:r>
              <a:rPr sz="1600" b="1" spc="-5" dirty="0">
                <a:latin typeface="Calibri"/>
                <a:cs typeface="Calibri"/>
              </a:rPr>
              <a:t>номер </a:t>
            </a:r>
            <a:r>
              <a:rPr sz="1600" b="1" dirty="0">
                <a:latin typeface="Calibri"/>
                <a:cs typeface="Calibri"/>
              </a:rPr>
              <a:t>на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стеклах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422380" y="4008246"/>
            <a:ext cx="1617219" cy="61491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6350" indent="34925">
              <a:lnSpc>
                <a:spcPts val="1510"/>
              </a:lnSpc>
              <a:spcBef>
                <a:spcPts val="295"/>
              </a:spcBef>
            </a:pPr>
            <a:r>
              <a:rPr sz="1600" b="1" spc="-5" dirty="0">
                <a:latin typeface="Calibri"/>
                <a:cs typeface="Calibri"/>
              </a:rPr>
              <a:t>Информация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об  оправе </a:t>
            </a:r>
            <a:r>
              <a:rPr sz="1600" b="1" dirty="0">
                <a:latin typeface="Calibri"/>
                <a:cs typeface="Calibri"/>
              </a:rPr>
              <a:t>на</a:t>
            </a:r>
            <a:r>
              <a:rPr sz="1600" b="1" spc="-6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левой</a:t>
            </a:r>
            <a:endParaRPr sz="1600" b="1" dirty="0">
              <a:latin typeface="Calibri"/>
              <a:cs typeface="Calibri"/>
            </a:endParaRPr>
          </a:p>
          <a:p>
            <a:pPr marL="797560">
              <a:lnSpc>
                <a:spcPts val="1490"/>
              </a:lnSpc>
            </a:pPr>
            <a:r>
              <a:rPr sz="1600" b="1" spc="-20" dirty="0">
                <a:latin typeface="Calibri"/>
                <a:cs typeface="Calibri"/>
              </a:rPr>
              <a:t>д</a:t>
            </a:r>
            <a:r>
              <a:rPr sz="1600" b="1" dirty="0">
                <a:latin typeface="Calibri"/>
                <a:cs typeface="Calibri"/>
              </a:rPr>
              <a:t>уж</a:t>
            </a:r>
            <a:r>
              <a:rPr sz="1600" b="1" spc="-20" dirty="0">
                <a:latin typeface="Calibri"/>
                <a:cs typeface="Calibri"/>
              </a:rPr>
              <a:t>к</a:t>
            </a:r>
            <a:r>
              <a:rPr sz="1600" b="1" dirty="0">
                <a:latin typeface="Calibri"/>
                <a:cs typeface="Calibri"/>
              </a:rPr>
              <a:t>е</a:t>
            </a:r>
          </a:p>
        </p:txBody>
      </p:sp>
      <p:sp>
        <p:nvSpPr>
          <p:cNvPr id="52" name="object 52"/>
          <p:cNvSpPr/>
          <p:nvPr/>
        </p:nvSpPr>
        <p:spPr>
          <a:xfrm>
            <a:off x="9870947" y="4495800"/>
            <a:ext cx="438911" cy="4389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945751" y="4570476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885" y="7375"/>
                </a:lnTo>
                <a:lnTo>
                  <a:pt x="59170" y="27911"/>
                </a:lnTo>
                <a:lnTo>
                  <a:pt x="27874" y="59225"/>
                </a:lnTo>
                <a:lnTo>
                  <a:pt x="7362" y="98934"/>
                </a:lnTo>
                <a:lnTo>
                  <a:pt x="0" y="144653"/>
                </a:lnTo>
                <a:lnTo>
                  <a:pt x="7362" y="190371"/>
                </a:lnTo>
                <a:lnTo>
                  <a:pt x="27874" y="230080"/>
                </a:lnTo>
                <a:lnTo>
                  <a:pt x="59170" y="261394"/>
                </a:lnTo>
                <a:lnTo>
                  <a:pt x="98885" y="281930"/>
                </a:lnTo>
                <a:lnTo>
                  <a:pt x="144652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5" y="144653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945751" y="4570476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3"/>
                </a:moveTo>
                <a:lnTo>
                  <a:pt x="7362" y="98934"/>
                </a:lnTo>
                <a:lnTo>
                  <a:pt x="27874" y="59225"/>
                </a:lnTo>
                <a:lnTo>
                  <a:pt x="59170" y="27911"/>
                </a:lnTo>
                <a:lnTo>
                  <a:pt x="98885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3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6"/>
                </a:lnTo>
                <a:lnTo>
                  <a:pt x="98885" y="281930"/>
                </a:lnTo>
                <a:lnTo>
                  <a:pt x="59170" y="261394"/>
                </a:lnTo>
                <a:lnTo>
                  <a:pt x="27874" y="230080"/>
                </a:lnTo>
                <a:lnTo>
                  <a:pt x="7362" y="190371"/>
                </a:lnTo>
                <a:lnTo>
                  <a:pt x="0" y="14465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9798050" y="4569333"/>
            <a:ext cx="3575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41935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	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28800" y="441718"/>
            <a:ext cx="2133600" cy="276225"/>
          </a:xfrm>
        </p:spPr>
        <p:txBody>
          <a:bodyPr/>
          <a:lstStyle/>
          <a:p>
            <a:r>
              <a:rPr lang="ru-RU" sz="1800" b="0" dirty="0" smtClean="0"/>
              <a:t>От одной этикетки</a:t>
            </a:r>
            <a:endParaRPr lang="ru-RU" sz="1800" b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7505700" y="449280"/>
            <a:ext cx="4191000" cy="276999"/>
          </a:xfrm>
        </p:spPr>
        <p:txBody>
          <a:bodyPr/>
          <a:lstStyle/>
          <a:p>
            <a:r>
              <a:rPr lang="ru-RU" dirty="0" smtClean="0"/>
              <a:t>к  этикетке </a:t>
            </a:r>
            <a:r>
              <a:rPr lang="en-US" dirty="0" smtClean="0"/>
              <a:t>Chanel </a:t>
            </a:r>
            <a:r>
              <a:rPr lang="ru-RU" dirty="0" smtClean="0"/>
              <a:t>и этикетке подлинности</a:t>
            </a:r>
            <a:endParaRPr lang="ru-RU" dirty="0"/>
          </a:p>
        </p:txBody>
      </p:sp>
      <p:sp>
        <p:nvSpPr>
          <p:cNvPr id="5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5661" y="1371600"/>
            <a:ext cx="432434" cy="36391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МОДА,</a:t>
            </a:r>
            <a:r>
              <a:rPr sz="3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0" dirty="0">
                <a:solidFill>
                  <a:srgbClr val="FFFFFF"/>
                </a:solidFill>
                <a:latin typeface="Calibri"/>
                <a:cs typeface="Calibri"/>
              </a:rPr>
              <a:t>АКСЕССУАРЫ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7" name="Image 3">
            <a:extLst>
              <a:ext uri="{FF2B5EF4-FFF2-40B4-BE49-F238E27FC236}">
                <a16:creationId xmlns:a16="http://schemas.microsoft.com/office/drawing/2014/main" id="{3AE409C4-C400-43B4-BE3F-112046518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4" t="13580" r="10024" b="50618"/>
          <a:stretch/>
        </p:blipFill>
        <p:spPr>
          <a:xfrm>
            <a:off x="1524000" y="1011614"/>
            <a:ext cx="9601200" cy="2209800"/>
          </a:xfrm>
          <a:prstGeom prst="rect">
            <a:avLst/>
          </a:prstGeom>
        </p:spPr>
      </p:pic>
      <p:pic>
        <p:nvPicPr>
          <p:cNvPr id="8" name="Image 3">
            <a:extLst>
              <a:ext uri="{FF2B5EF4-FFF2-40B4-BE49-F238E27FC236}">
                <a16:creationId xmlns:a16="http://schemas.microsoft.com/office/drawing/2014/main" id="{3AE409C4-C400-43B4-BE3F-112046518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69" t="67141" r="9339" b="11871"/>
          <a:stretch/>
        </p:blipFill>
        <p:spPr>
          <a:xfrm>
            <a:off x="8001000" y="4114800"/>
            <a:ext cx="3505200" cy="129540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772400" y="3468469"/>
            <a:ext cx="18288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b="0" kern="0" dirty="0" smtClean="0"/>
              <a:t>QR </a:t>
            </a:r>
            <a:r>
              <a:rPr lang="ru-RU" sz="1800" b="0" kern="0" dirty="0" smtClean="0"/>
              <a:t>код</a:t>
            </a:r>
          </a:p>
          <a:p>
            <a:r>
              <a:rPr lang="ru-RU" sz="1200" b="0" kern="0" dirty="0" smtClean="0"/>
              <a:t>Поддержка цифрового серийного номера</a:t>
            </a:r>
            <a:endParaRPr lang="ru-RU" sz="1200" b="0" kern="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753600" y="3930134"/>
            <a:ext cx="21336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200" b="0" kern="0" dirty="0" smtClean="0"/>
              <a:t>Элемент подлинности</a:t>
            </a:r>
            <a:endParaRPr lang="ru-RU" sz="1200" b="0" kern="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229600" y="5634817"/>
            <a:ext cx="32766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kern="0" dirty="0" smtClean="0"/>
              <a:t>8 буквенно-цифровой номер, созданный случайным образом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kern="0" dirty="0" smtClean="0"/>
              <a:t>Визуально читаемый</a:t>
            </a:r>
            <a:endParaRPr lang="ru-RU" sz="1200" b="0" kern="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678619" y="2954679"/>
            <a:ext cx="430641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2000" b="0" kern="0" dirty="0" smtClean="0"/>
              <a:t>Этикетка подлинности в деталях</a:t>
            </a:r>
            <a:endParaRPr lang="ru-RU" sz="2000" b="0" kern="0" dirty="0"/>
          </a:p>
        </p:txBody>
      </p:sp>
      <p:pic>
        <p:nvPicPr>
          <p:cNvPr id="14" name="Image 3">
            <a:extLst>
              <a:ext uri="{FF2B5EF4-FFF2-40B4-BE49-F238E27FC236}">
                <a16:creationId xmlns:a16="http://schemas.microsoft.com/office/drawing/2014/main" id="{3AE409C4-C400-43B4-BE3F-112046518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6" t="56030" r="47806" b="8168"/>
          <a:stretch/>
        </p:blipFill>
        <p:spPr>
          <a:xfrm>
            <a:off x="1143000" y="3380951"/>
            <a:ext cx="5638800" cy="2209800"/>
          </a:xfrm>
          <a:prstGeom prst="rect">
            <a:avLst/>
          </a:prstGeom>
        </p:spPr>
      </p:pic>
      <p:pic>
        <p:nvPicPr>
          <p:cNvPr id="15" name="Image 4">
            <a:extLst>
              <a:ext uri="{FF2B5EF4-FFF2-40B4-BE49-F238E27FC236}">
                <a16:creationId xmlns:a16="http://schemas.microsoft.com/office/drawing/2014/main" id="{BB0CA3A8-7D7B-477A-B25B-98888FB6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095" y="5680758"/>
            <a:ext cx="533400" cy="542925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981200" y="5608661"/>
            <a:ext cx="450948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kern="0" dirty="0" smtClean="0"/>
              <a:t>Идентификационная этикета</a:t>
            </a:r>
            <a:r>
              <a:rPr lang="en-US" sz="1200" b="0" kern="0" dirty="0" smtClean="0"/>
              <a:t> </a:t>
            </a:r>
            <a:r>
              <a:rPr lang="ru-RU" sz="1200" b="0" kern="0" dirty="0" smtClean="0"/>
              <a:t>пришита к этикетке </a:t>
            </a:r>
            <a:r>
              <a:rPr lang="en-US" sz="1200" b="0" kern="0" dirty="0" smtClean="0"/>
              <a:t>Chanel</a:t>
            </a:r>
            <a:endParaRPr lang="ru-RU" sz="1200" b="0" kern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kern="0" dirty="0" smtClean="0"/>
              <a:t>Ее нужно вытащить, чтобы можно было увидеть код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kern="0" dirty="0" smtClean="0"/>
              <a:t>Она расположена таким образом, чтобы ее не было видно под основной этикеткой</a:t>
            </a:r>
            <a:endParaRPr lang="ru-RU" sz="1200" b="0" kern="0" dirty="0"/>
          </a:p>
        </p:txBody>
      </p:sp>
    </p:spTree>
    <p:extLst>
      <p:ext uri="{BB962C8B-B14F-4D97-AF65-F5344CB8AC3E}">
        <p14:creationId xmlns:p14="http://schemas.microsoft.com/office/powerpoint/2010/main" val="1987522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07101" y="5200269"/>
            <a:ext cx="1547876" cy="1212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02275" y="4860163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89">
                <a:moveTo>
                  <a:pt x="779017" y="0"/>
                </a:moveTo>
                <a:lnTo>
                  <a:pt x="858520" y="3937"/>
                </a:lnTo>
                <a:lnTo>
                  <a:pt x="935989" y="15875"/>
                </a:lnTo>
                <a:lnTo>
                  <a:pt x="1010666" y="35051"/>
                </a:lnTo>
                <a:lnTo>
                  <a:pt x="1082167" y="61087"/>
                </a:lnTo>
                <a:lnTo>
                  <a:pt x="1150493" y="94234"/>
                </a:lnTo>
                <a:lnTo>
                  <a:pt x="1214374" y="132969"/>
                </a:lnTo>
                <a:lnTo>
                  <a:pt x="1274191" y="178054"/>
                </a:lnTo>
                <a:lnTo>
                  <a:pt x="1329690" y="228345"/>
                </a:lnTo>
                <a:lnTo>
                  <a:pt x="1379981" y="283463"/>
                </a:lnTo>
                <a:lnTo>
                  <a:pt x="1424813" y="343407"/>
                </a:lnTo>
                <a:lnTo>
                  <a:pt x="1463928" y="407670"/>
                </a:lnTo>
                <a:lnTo>
                  <a:pt x="1496695" y="475996"/>
                </a:lnTo>
                <a:lnTo>
                  <a:pt x="1522602" y="547370"/>
                </a:lnTo>
                <a:lnTo>
                  <a:pt x="1541779" y="622046"/>
                </a:lnTo>
                <a:lnTo>
                  <a:pt x="1553718" y="699516"/>
                </a:lnTo>
                <a:lnTo>
                  <a:pt x="1557781" y="779018"/>
                </a:lnTo>
                <a:lnTo>
                  <a:pt x="1553718" y="858481"/>
                </a:lnTo>
                <a:lnTo>
                  <a:pt x="1541779" y="935951"/>
                </a:lnTo>
                <a:lnTo>
                  <a:pt x="1522602" y="1010615"/>
                </a:lnTo>
                <a:lnTo>
                  <a:pt x="1496695" y="1082090"/>
                </a:lnTo>
                <a:lnTo>
                  <a:pt x="1463928" y="1150391"/>
                </a:lnTo>
                <a:lnTo>
                  <a:pt x="1424813" y="1214285"/>
                </a:lnTo>
                <a:lnTo>
                  <a:pt x="1380108" y="1274178"/>
                </a:lnTo>
                <a:lnTo>
                  <a:pt x="1329690" y="1329677"/>
                </a:lnTo>
                <a:lnTo>
                  <a:pt x="1274191" y="1379994"/>
                </a:lnTo>
                <a:lnTo>
                  <a:pt x="1214374" y="1424711"/>
                </a:lnTo>
                <a:lnTo>
                  <a:pt x="1150493" y="1463840"/>
                </a:lnTo>
                <a:lnTo>
                  <a:pt x="1082167" y="1496593"/>
                </a:lnTo>
                <a:lnTo>
                  <a:pt x="1010666" y="1522552"/>
                </a:lnTo>
                <a:lnTo>
                  <a:pt x="935989" y="1541716"/>
                </a:lnTo>
                <a:lnTo>
                  <a:pt x="858520" y="1553692"/>
                </a:lnTo>
                <a:lnTo>
                  <a:pt x="779017" y="1557693"/>
                </a:lnTo>
                <a:lnTo>
                  <a:pt x="699642" y="1553692"/>
                </a:lnTo>
                <a:lnTo>
                  <a:pt x="622173" y="1541716"/>
                </a:lnTo>
                <a:lnTo>
                  <a:pt x="547497" y="1522552"/>
                </a:lnTo>
                <a:lnTo>
                  <a:pt x="475996" y="1496593"/>
                </a:lnTo>
                <a:lnTo>
                  <a:pt x="407670" y="1463852"/>
                </a:lnTo>
                <a:lnTo>
                  <a:pt x="343408" y="1424711"/>
                </a:lnTo>
                <a:lnTo>
                  <a:pt x="283463" y="1379994"/>
                </a:lnTo>
                <a:lnTo>
                  <a:pt x="228346" y="1329677"/>
                </a:lnTo>
                <a:lnTo>
                  <a:pt x="178053" y="1274178"/>
                </a:lnTo>
                <a:lnTo>
                  <a:pt x="132969" y="1214285"/>
                </a:lnTo>
                <a:lnTo>
                  <a:pt x="94234" y="1150391"/>
                </a:lnTo>
                <a:lnTo>
                  <a:pt x="61087" y="1082103"/>
                </a:lnTo>
                <a:lnTo>
                  <a:pt x="35178" y="1010615"/>
                </a:lnTo>
                <a:lnTo>
                  <a:pt x="16001" y="935951"/>
                </a:lnTo>
                <a:lnTo>
                  <a:pt x="3937" y="858481"/>
                </a:lnTo>
                <a:lnTo>
                  <a:pt x="0" y="779018"/>
                </a:lnTo>
                <a:lnTo>
                  <a:pt x="3937" y="699516"/>
                </a:lnTo>
                <a:lnTo>
                  <a:pt x="16001" y="622046"/>
                </a:lnTo>
                <a:lnTo>
                  <a:pt x="35178" y="547370"/>
                </a:lnTo>
                <a:lnTo>
                  <a:pt x="61087" y="475869"/>
                </a:lnTo>
                <a:lnTo>
                  <a:pt x="94234" y="407670"/>
                </a:lnTo>
                <a:lnTo>
                  <a:pt x="132969" y="343407"/>
                </a:lnTo>
                <a:lnTo>
                  <a:pt x="178053" y="283463"/>
                </a:lnTo>
                <a:lnTo>
                  <a:pt x="228346" y="228345"/>
                </a:lnTo>
                <a:lnTo>
                  <a:pt x="283463" y="178054"/>
                </a:lnTo>
                <a:lnTo>
                  <a:pt x="343408" y="132969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497" y="35051"/>
                </a:lnTo>
                <a:lnTo>
                  <a:pt x="622173" y="15875"/>
                </a:lnTo>
                <a:lnTo>
                  <a:pt x="699642" y="3937"/>
                </a:lnTo>
                <a:lnTo>
                  <a:pt x="779017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2412" y="1212582"/>
            <a:ext cx="432434" cy="3651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КОЖАНЫЕ</a:t>
            </a:r>
            <a:r>
              <a:rPr sz="32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ИЗДЕЛИЯ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28725" y="559003"/>
            <a:ext cx="4961255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ОБЩИЕ ПРИЗНАКИ </a:t>
            </a: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ПОДЛИННОЙ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ПРОДУКЦИИ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2654" y="964437"/>
            <a:ext cx="3025140" cy="704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sz="1600" b="1" spc="-5" dirty="0">
                <a:solidFill>
                  <a:srgbClr val="585858"/>
                </a:solidFill>
                <a:latin typeface="Calibri"/>
                <a:cs typeface="Calibri"/>
              </a:rPr>
              <a:t>На </a:t>
            </a:r>
            <a:r>
              <a:rPr sz="1600" b="1" spc="-10" dirty="0">
                <a:solidFill>
                  <a:srgbClr val="585858"/>
                </a:solidFill>
                <a:latin typeface="Calibri"/>
                <a:cs typeface="Calibri"/>
              </a:rPr>
              <a:t>что </a:t>
            </a:r>
            <a:r>
              <a:rPr sz="1600" b="1" spc="-15" dirty="0">
                <a:solidFill>
                  <a:srgbClr val="585858"/>
                </a:solidFill>
                <a:latin typeface="Calibri"/>
                <a:cs typeface="Calibri"/>
              </a:rPr>
              <a:t>следует</a:t>
            </a:r>
            <a:r>
              <a:rPr sz="1600" b="1" spc="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585858"/>
                </a:solidFill>
                <a:latin typeface="Calibri"/>
                <a:cs typeface="Calibri"/>
              </a:rPr>
              <a:t>обращать</a:t>
            </a:r>
            <a:endParaRPr sz="1600" b="1" dirty="0">
              <a:latin typeface="Calibri"/>
              <a:cs typeface="Calibri"/>
            </a:endParaRPr>
          </a:p>
          <a:p>
            <a:pPr marL="12700">
              <a:lnSpc>
                <a:spcPts val="1825"/>
              </a:lnSpc>
            </a:pPr>
            <a:r>
              <a:rPr sz="1600" b="1" spc="-5" dirty="0">
                <a:solidFill>
                  <a:srgbClr val="585858"/>
                </a:solidFill>
                <a:latin typeface="Calibri"/>
                <a:cs typeface="Calibri"/>
              </a:rPr>
              <a:t>внимание у </a:t>
            </a:r>
            <a:r>
              <a:rPr sz="1600" b="1" spc="-10" dirty="0">
                <a:solidFill>
                  <a:srgbClr val="585858"/>
                </a:solidFill>
                <a:latin typeface="Calibri"/>
                <a:cs typeface="Calibri"/>
              </a:rPr>
              <a:t>всех </a:t>
            </a:r>
            <a:r>
              <a:rPr sz="1600" b="1" spc="-15" dirty="0">
                <a:solidFill>
                  <a:srgbClr val="585858"/>
                </a:solidFill>
                <a:latin typeface="Calibri"/>
                <a:cs typeface="Calibri"/>
              </a:rPr>
              <a:t>кожаных изделий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03725" y="1318894"/>
            <a:ext cx="88900" cy="88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84827" y="1318894"/>
            <a:ext cx="88900" cy="88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97277" y="2087372"/>
            <a:ext cx="3295678" cy="20631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40632" y="4095877"/>
            <a:ext cx="942975" cy="942975"/>
          </a:xfrm>
          <a:custGeom>
            <a:avLst/>
            <a:gdLst/>
            <a:ahLst/>
            <a:cxnLst/>
            <a:rect l="l" t="t" r="r" b="b"/>
            <a:pathLst>
              <a:path w="942975" h="942975">
                <a:moveTo>
                  <a:pt x="0" y="0"/>
                </a:moveTo>
                <a:lnTo>
                  <a:pt x="942720" y="94272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46704" y="4012819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715009" y="0"/>
                </a:moveTo>
                <a:lnTo>
                  <a:pt x="0" y="71500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9608" y="4365878"/>
            <a:ext cx="1548041" cy="15479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34833" y="4361053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132" y="0"/>
                </a:moveTo>
                <a:lnTo>
                  <a:pt x="858507" y="4064"/>
                </a:lnTo>
                <a:lnTo>
                  <a:pt x="935977" y="16002"/>
                </a:lnTo>
                <a:lnTo>
                  <a:pt x="1010653" y="35179"/>
                </a:lnTo>
                <a:lnTo>
                  <a:pt x="1082154" y="61087"/>
                </a:lnTo>
                <a:lnTo>
                  <a:pt x="1150480" y="94234"/>
                </a:lnTo>
                <a:lnTo>
                  <a:pt x="1214361" y="132969"/>
                </a:lnTo>
                <a:lnTo>
                  <a:pt x="1274178" y="178054"/>
                </a:lnTo>
                <a:lnTo>
                  <a:pt x="1329677" y="228473"/>
                </a:lnTo>
                <a:lnTo>
                  <a:pt x="1380096" y="283464"/>
                </a:lnTo>
                <a:lnTo>
                  <a:pt x="1424800" y="343408"/>
                </a:lnTo>
                <a:lnTo>
                  <a:pt x="1463916" y="407670"/>
                </a:lnTo>
                <a:lnTo>
                  <a:pt x="1496682" y="475996"/>
                </a:lnTo>
                <a:lnTo>
                  <a:pt x="1522590" y="547497"/>
                </a:lnTo>
                <a:lnTo>
                  <a:pt x="1541767" y="622173"/>
                </a:lnTo>
                <a:lnTo>
                  <a:pt x="1553705" y="699643"/>
                </a:lnTo>
                <a:lnTo>
                  <a:pt x="1557769" y="779145"/>
                </a:lnTo>
                <a:lnTo>
                  <a:pt x="1553705" y="858520"/>
                </a:lnTo>
                <a:lnTo>
                  <a:pt x="1541767" y="935990"/>
                </a:lnTo>
                <a:lnTo>
                  <a:pt x="1522590" y="1010666"/>
                </a:lnTo>
                <a:lnTo>
                  <a:pt x="1496682" y="1082167"/>
                </a:lnTo>
                <a:lnTo>
                  <a:pt x="1463916" y="1150493"/>
                </a:lnTo>
                <a:lnTo>
                  <a:pt x="1424800" y="1214374"/>
                </a:lnTo>
                <a:lnTo>
                  <a:pt x="1380096" y="1274241"/>
                </a:lnTo>
                <a:lnTo>
                  <a:pt x="1329677" y="1329753"/>
                </a:lnTo>
                <a:lnTo>
                  <a:pt x="1274178" y="1380058"/>
                </a:lnTo>
                <a:lnTo>
                  <a:pt x="1214361" y="1424774"/>
                </a:lnTo>
                <a:lnTo>
                  <a:pt x="1150480" y="1463916"/>
                </a:lnTo>
                <a:lnTo>
                  <a:pt x="1082154" y="1496669"/>
                </a:lnTo>
                <a:lnTo>
                  <a:pt x="1010653" y="1522615"/>
                </a:lnTo>
                <a:lnTo>
                  <a:pt x="935977" y="1541792"/>
                </a:lnTo>
                <a:lnTo>
                  <a:pt x="858507" y="1553768"/>
                </a:lnTo>
                <a:lnTo>
                  <a:pt x="779132" y="1557756"/>
                </a:lnTo>
                <a:lnTo>
                  <a:pt x="699630" y="1553768"/>
                </a:lnTo>
                <a:lnTo>
                  <a:pt x="622160" y="1541792"/>
                </a:lnTo>
                <a:lnTo>
                  <a:pt x="547484" y="1522615"/>
                </a:lnTo>
                <a:lnTo>
                  <a:pt x="475983" y="1496669"/>
                </a:lnTo>
                <a:lnTo>
                  <a:pt x="407657" y="1463916"/>
                </a:lnTo>
                <a:lnTo>
                  <a:pt x="343395" y="1424787"/>
                </a:lnTo>
                <a:lnTo>
                  <a:pt x="283451" y="1380058"/>
                </a:lnTo>
                <a:lnTo>
                  <a:pt x="228460" y="1329740"/>
                </a:lnTo>
                <a:lnTo>
                  <a:pt x="178041" y="1274254"/>
                </a:lnTo>
                <a:lnTo>
                  <a:pt x="132956" y="1214374"/>
                </a:lnTo>
                <a:lnTo>
                  <a:pt x="94221" y="1150493"/>
                </a:lnTo>
                <a:lnTo>
                  <a:pt x="61074" y="1082167"/>
                </a:lnTo>
                <a:lnTo>
                  <a:pt x="35140" y="1010666"/>
                </a:lnTo>
                <a:lnTo>
                  <a:pt x="15976" y="935990"/>
                </a:lnTo>
                <a:lnTo>
                  <a:pt x="4000" y="858520"/>
                </a:lnTo>
                <a:lnTo>
                  <a:pt x="0" y="779145"/>
                </a:lnTo>
                <a:lnTo>
                  <a:pt x="4000" y="699643"/>
                </a:lnTo>
                <a:lnTo>
                  <a:pt x="15976" y="622173"/>
                </a:lnTo>
                <a:lnTo>
                  <a:pt x="35140" y="547497"/>
                </a:lnTo>
                <a:lnTo>
                  <a:pt x="61074" y="475996"/>
                </a:lnTo>
                <a:lnTo>
                  <a:pt x="94221" y="407670"/>
                </a:lnTo>
                <a:lnTo>
                  <a:pt x="132956" y="343408"/>
                </a:lnTo>
                <a:lnTo>
                  <a:pt x="178168" y="283464"/>
                </a:lnTo>
                <a:lnTo>
                  <a:pt x="228460" y="228473"/>
                </a:lnTo>
                <a:lnTo>
                  <a:pt x="283451" y="178181"/>
                </a:lnTo>
                <a:lnTo>
                  <a:pt x="343395" y="132969"/>
                </a:lnTo>
                <a:lnTo>
                  <a:pt x="407657" y="94234"/>
                </a:lnTo>
                <a:lnTo>
                  <a:pt x="475983" y="61087"/>
                </a:lnTo>
                <a:lnTo>
                  <a:pt x="547484" y="35179"/>
                </a:lnTo>
                <a:lnTo>
                  <a:pt x="622160" y="16002"/>
                </a:lnTo>
                <a:lnTo>
                  <a:pt x="699630" y="4064"/>
                </a:lnTo>
                <a:lnTo>
                  <a:pt x="779132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35351" y="4507991"/>
            <a:ext cx="438912" cy="4389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09647" y="4583176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3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6"/>
                </a:lnTo>
                <a:lnTo>
                  <a:pt x="190433" y="281930"/>
                </a:lnTo>
                <a:lnTo>
                  <a:pt x="230179" y="261394"/>
                </a:lnTo>
                <a:lnTo>
                  <a:pt x="261513" y="230080"/>
                </a:lnTo>
                <a:lnTo>
                  <a:pt x="282056" y="190371"/>
                </a:lnTo>
                <a:lnTo>
                  <a:pt x="289432" y="144653"/>
                </a:lnTo>
                <a:lnTo>
                  <a:pt x="282056" y="98934"/>
                </a:lnTo>
                <a:lnTo>
                  <a:pt x="261513" y="59225"/>
                </a:lnTo>
                <a:lnTo>
                  <a:pt x="230179" y="27911"/>
                </a:lnTo>
                <a:lnTo>
                  <a:pt x="190433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09647" y="4583176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3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433" y="7375"/>
                </a:lnTo>
                <a:lnTo>
                  <a:pt x="230179" y="27911"/>
                </a:lnTo>
                <a:lnTo>
                  <a:pt x="261513" y="59225"/>
                </a:lnTo>
                <a:lnTo>
                  <a:pt x="282056" y="98934"/>
                </a:lnTo>
                <a:lnTo>
                  <a:pt x="289432" y="144653"/>
                </a:lnTo>
                <a:lnTo>
                  <a:pt x="282056" y="190371"/>
                </a:lnTo>
                <a:lnTo>
                  <a:pt x="261513" y="230080"/>
                </a:lnTo>
                <a:lnTo>
                  <a:pt x="230179" y="261394"/>
                </a:lnTo>
                <a:lnTo>
                  <a:pt x="190433" y="281930"/>
                </a:lnTo>
                <a:lnTo>
                  <a:pt x="144652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507869" y="4582159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9090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1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503164" y="4823459"/>
            <a:ext cx="438912" cy="4389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578347" y="4898897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5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78347" y="4898897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970145" y="4897882"/>
            <a:ext cx="8178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01675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	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62504" y="4979670"/>
            <a:ext cx="1791208" cy="61491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312420" algn="r">
              <a:lnSpc>
                <a:spcPts val="1510"/>
              </a:lnSpc>
              <a:spcBef>
                <a:spcPts val="295"/>
              </a:spcBef>
            </a:pPr>
            <a:r>
              <a:rPr sz="1600" b="1" dirty="0">
                <a:latin typeface="Calibri"/>
                <a:cs typeface="Calibri"/>
              </a:rPr>
              <a:t>Пе</a:t>
            </a:r>
            <a:r>
              <a:rPr sz="1600" b="1" spc="-5" dirty="0">
                <a:latin typeface="Calibri"/>
                <a:cs typeface="Calibri"/>
              </a:rPr>
              <a:t>р</a:t>
            </a:r>
            <a:r>
              <a:rPr sz="1600" b="1" spc="-30" dirty="0">
                <a:latin typeface="Calibri"/>
                <a:cs typeface="Calibri"/>
              </a:rPr>
              <a:t>е</a:t>
            </a:r>
            <a:r>
              <a:rPr sz="1600" b="1" spc="-5" dirty="0">
                <a:latin typeface="Calibri"/>
                <a:cs typeface="Calibri"/>
              </a:rPr>
              <a:t>ливчатая  монограмма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на  </a:t>
            </a:r>
            <a:r>
              <a:rPr sz="1600" b="1" spc="-5" dirty="0">
                <a:latin typeface="Calibri"/>
                <a:cs typeface="Calibri"/>
              </a:rPr>
              <a:t>обратной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стороне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097278" y="5980277"/>
            <a:ext cx="3348102" cy="61491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8890" algn="r">
              <a:lnSpc>
                <a:spcPts val="1510"/>
              </a:lnSpc>
              <a:spcBef>
                <a:spcPts val="295"/>
              </a:spcBef>
            </a:pPr>
            <a:r>
              <a:rPr sz="1400" b="1" spc="-10" dirty="0">
                <a:latin typeface="Calibri"/>
                <a:cs typeface="Calibri"/>
              </a:rPr>
              <a:t>Уникальный</a:t>
            </a:r>
            <a:r>
              <a:rPr sz="1400" b="1" spc="-5" dirty="0">
                <a:latin typeface="Calibri"/>
                <a:cs typeface="Calibri"/>
              </a:rPr>
              <a:t> идентификационный</a:t>
            </a:r>
            <a:r>
              <a:rPr sz="1400" b="1" spc="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номер  </a:t>
            </a:r>
            <a:r>
              <a:rPr sz="1400" b="1" dirty="0">
                <a:latin typeface="Calibri"/>
                <a:cs typeface="Calibri"/>
              </a:rPr>
              <a:t>на </a:t>
            </a:r>
            <a:r>
              <a:rPr sz="1400" b="1" spc="-5" dirty="0">
                <a:latin typeface="Calibri"/>
                <a:cs typeface="Calibri"/>
              </a:rPr>
              <a:t>обратной стороне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карточки</a:t>
            </a:r>
            <a:r>
              <a:rPr sz="1400" b="1" spc="-5" dirty="0">
                <a:latin typeface="Calibri"/>
                <a:cs typeface="Calibri"/>
              </a:rPr>
              <a:t> совпадает  </a:t>
            </a:r>
            <a:r>
              <a:rPr sz="1400" b="1" dirty="0">
                <a:latin typeface="Calibri"/>
                <a:cs typeface="Calibri"/>
              </a:rPr>
              <a:t>с </a:t>
            </a:r>
            <a:r>
              <a:rPr sz="1400" b="1" spc="-5" dirty="0">
                <a:latin typeface="Calibri"/>
                <a:cs typeface="Calibri"/>
              </a:rPr>
              <a:t>номером, указанным </a:t>
            </a:r>
            <a:r>
              <a:rPr sz="1400" b="1" dirty="0">
                <a:latin typeface="Calibri"/>
                <a:cs typeface="Calibri"/>
              </a:rPr>
              <a:t>на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изделии</a:t>
            </a:r>
            <a:endParaRPr sz="1400" b="1" dirty="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009128" y="4049712"/>
            <a:ext cx="3874643" cy="25830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992109" y="2624454"/>
            <a:ext cx="1847214" cy="2889250"/>
          </a:xfrm>
          <a:custGeom>
            <a:avLst/>
            <a:gdLst/>
            <a:ahLst/>
            <a:cxnLst/>
            <a:rect l="l" t="t" r="r" b="b"/>
            <a:pathLst>
              <a:path w="1847215" h="2889250">
                <a:moveTo>
                  <a:pt x="1847088" y="2889123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81039" y="1598041"/>
            <a:ext cx="1548003" cy="15480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76213" y="1593214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89">
                <a:moveTo>
                  <a:pt x="779144" y="0"/>
                </a:moveTo>
                <a:lnTo>
                  <a:pt x="858646" y="4063"/>
                </a:lnTo>
                <a:lnTo>
                  <a:pt x="936116" y="16001"/>
                </a:lnTo>
                <a:lnTo>
                  <a:pt x="1010665" y="35179"/>
                </a:lnTo>
                <a:lnTo>
                  <a:pt x="1082166" y="61087"/>
                </a:lnTo>
                <a:lnTo>
                  <a:pt x="1150492" y="94234"/>
                </a:lnTo>
                <a:lnTo>
                  <a:pt x="1214373" y="132969"/>
                </a:lnTo>
                <a:lnTo>
                  <a:pt x="1274317" y="178181"/>
                </a:lnTo>
                <a:lnTo>
                  <a:pt x="1329816" y="228473"/>
                </a:lnTo>
                <a:lnTo>
                  <a:pt x="1380109" y="283590"/>
                </a:lnTo>
                <a:lnTo>
                  <a:pt x="1424813" y="343408"/>
                </a:lnTo>
                <a:lnTo>
                  <a:pt x="1463929" y="407670"/>
                </a:lnTo>
                <a:lnTo>
                  <a:pt x="1496694" y="475996"/>
                </a:lnTo>
                <a:lnTo>
                  <a:pt x="1522730" y="547497"/>
                </a:lnTo>
                <a:lnTo>
                  <a:pt x="1541780" y="622173"/>
                </a:lnTo>
                <a:lnTo>
                  <a:pt x="1553844" y="699643"/>
                </a:lnTo>
                <a:lnTo>
                  <a:pt x="1557782" y="779145"/>
                </a:lnTo>
                <a:lnTo>
                  <a:pt x="1553844" y="858520"/>
                </a:lnTo>
                <a:lnTo>
                  <a:pt x="1541780" y="935989"/>
                </a:lnTo>
                <a:lnTo>
                  <a:pt x="1522730" y="1010665"/>
                </a:lnTo>
                <a:lnTo>
                  <a:pt x="1496694" y="1082167"/>
                </a:lnTo>
                <a:lnTo>
                  <a:pt x="1463929" y="1150493"/>
                </a:lnTo>
                <a:lnTo>
                  <a:pt x="1424813" y="1214374"/>
                </a:lnTo>
                <a:lnTo>
                  <a:pt x="1380109" y="1274190"/>
                </a:lnTo>
                <a:lnTo>
                  <a:pt x="1329816" y="1329817"/>
                </a:lnTo>
                <a:lnTo>
                  <a:pt x="1274317" y="1380109"/>
                </a:lnTo>
                <a:lnTo>
                  <a:pt x="1214373" y="1424813"/>
                </a:lnTo>
                <a:lnTo>
                  <a:pt x="1150492" y="1463929"/>
                </a:lnTo>
                <a:lnTo>
                  <a:pt x="1082166" y="1496695"/>
                </a:lnTo>
                <a:lnTo>
                  <a:pt x="1010665" y="1522602"/>
                </a:lnTo>
                <a:lnTo>
                  <a:pt x="936116" y="1541780"/>
                </a:lnTo>
                <a:lnTo>
                  <a:pt x="858646" y="1553718"/>
                </a:lnTo>
                <a:lnTo>
                  <a:pt x="779144" y="1557782"/>
                </a:lnTo>
                <a:lnTo>
                  <a:pt x="699642" y="1553718"/>
                </a:lnTo>
                <a:lnTo>
                  <a:pt x="622172" y="1541780"/>
                </a:lnTo>
                <a:lnTo>
                  <a:pt x="547496" y="1522602"/>
                </a:lnTo>
                <a:lnTo>
                  <a:pt x="475995" y="1496695"/>
                </a:lnTo>
                <a:lnTo>
                  <a:pt x="407796" y="1463929"/>
                </a:lnTo>
                <a:lnTo>
                  <a:pt x="343408" y="1424813"/>
                </a:lnTo>
                <a:lnTo>
                  <a:pt x="283590" y="1380109"/>
                </a:lnTo>
                <a:lnTo>
                  <a:pt x="228472" y="1329689"/>
                </a:lnTo>
                <a:lnTo>
                  <a:pt x="178181" y="1274318"/>
                </a:lnTo>
                <a:lnTo>
                  <a:pt x="133096" y="1214374"/>
                </a:lnTo>
                <a:lnTo>
                  <a:pt x="94361" y="1150493"/>
                </a:lnTo>
                <a:lnTo>
                  <a:pt x="61213" y="1082167"/>
                </a:lnTo>
                <a:lnTo>
                  <a:pt x="35178" y="1010665"/>
                </a:lnTo>
                <a:lnTo>
                  <a:pt x="16001" y="935989"/>
                </a:lnTo>
                <a:lnTo>
                  <a:pt x="4063" y="858520"/>
                </a:lnTo>
                <a:lnTo>
                  <a:pt x="0" y="779145"/>
                </a:lnTo>
                <a:lnTo>
                  <a:pt x="4063" y="699643"/>
                </a:lnTo>
                <a:lnTo>
                  <a:pt x="16001" y="622173"/>
                </a:lnTo>
                <a:lnTo>
                  <a:pt x="35178" y="547497"/>
                </a:lnTo>
                <a:lnTo>
                  <a:pt x="61213" y="475996"/>
                </a:lnTo>
                <a:lnTo>
                  <a:pt x="94361" y="407670"/>
                </a:lnTo>
                <a:lnTo>
                  <a:pt x="133096" y="343408"/>
                </a:lnTo>
                <a:lnTo>
                  <a:pt x="178181" y="283463"/>
                </a:lnTo>
                <a:lnTo>
                  <a:pt x="228472" y="228473"/>
                </a:lnTo>
                <a:lnTo>
                  <a:pt x="283590" y="178181"/>
                </a:lnTo>
                <a:lnTo>
                  <a:pt x="343408" y="132969"/>
                </a:lnTo>
                <a:lnTo>
                  <a:pt x="407796" y="94234"/>
                </a:lnTo>
                <a:lnTo>
                  <a:pt x="475995" y="61087"/>
                </a:lnTo>
                <a:lnTo>
                  <a:pt x="547496" y="35179"/>
                </a:lnTo>
                <a:lnTo>
                  <a:pt x="622172" y="16001"/>
                </a:lnTo>
                <a:lnTo>
                  <a:pt x="699642" y="4063"/>
                </a:lnTo>
                <a:lnTo>
                  <a:pt x="779144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546847" y="2406395"/>
            <a:ext cx="438911" cy="4389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21269" y="248183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5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21269" y="248183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657021" y="1178008"/>
            <a:ext cx="4230498" cy="1593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797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latin typeface="Calibri"/>
                <a:cs typeface="Calibri"/>
              </a:rPr>
              <a:t>Идентификационный номер пришит </a:t>
            </a:r>
            <a:r>
              <a:rPr sz="1600" b="1" dirty="0">
                <a:latin typeface="Calibri"/>
                <a:cs typeface="Calibri"/>
              </a:rPr>
              <a:t>или</a:t>
            </a:r>
            <a:r>
              <a:rPr sz="1600" b="1" spc="2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наклеен</a:t>
            </a:r>
          </a:p>
          <a:p>
            <a:pPr marL="554990" indent="-105410">
              <a:lnSpc>
                <a:spcPct val="100000"/>
              </a:lnSpc>
              <a:buChar char="-"/>
              <a:tabLst>
                <a:tab pos="554990" algn="l"/>
              </a:tabLst>
            </a:pPr>
            <a:r>
              <a:rPr sz="1600" b="1" spc="-5" dirty="0">
                <a:latin typeface="Calibri"/>
                <a:cs typeface="Calibri"/>
              </a:rPr>
              <a:t>Сумки: </a:t>
            </a:r>
            <a:r>
              <a:rPr sz="1600" b="1" dirty="0">
                <a:latin typeface="Calibri"/>
                <a:cs typeface="Calibri"/>
              </a:rPr>
              <a:t>в </a:t>
            </a:r>
            <a:r>
              <a:rPr sz="1600" b="1" spc="-15" dirty="0">
                <a:latin typeface="Calibri"/>
                <a:cs typeface="Calibri"/>
              </a:rPr>
              <a:t>глубине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слева</a:t>
            </a:r>
            <a:endParaRPr sz="1600" b="1" dirty="0">
              <a:latin typeface="Calibri"/>
              <a:cs typeface="Calibri"/>
            </a:endParaRPr>
          </a:p>
          <a:p>
            <a:pPr marL="554990" indent="-105410">
              <a:lnSpc>
                <a:spcPct val="100000"/>
              </a:lnSpc>
              <a:buChar char="-"/>
              <a:tabLst>
                <a:tab pos="554990" algn="l"/>
              </a:tabLst>
            </a:pPr>
            <a:r>
              <a:rPr sz="1600" b="1" spc="-5" dirty="0">
                <a:latin typeface="Calibri"/>
                <a:cs typeface="Calibri"/>
              </a:rPr>
              <a:t>Небольшие </a:t>
            </a:r>
            <a:r>
              <a:rPr sz="1600" b="1" spc="-10" dirty="0">
                <a:latin typeface="Calibri"/>
                <a:cs typeface="Calibri"/>
              </a:rPr>
              <a:t>кожаные изделия: </a:t>
            </a:r>
            <a:r>
              <a:rPr sz="1600" b="1" dirty="0">
                <a:latin typeface="Calibri"/>
                <a:cs typeface="Calibri"/>
              </a:rPr>
              <a:t>в </a:t>
            </a:r>
            <a:r>
              <a:rPr sz="1600" b="1" spc="-5" dirty="0">
                <a:latin typeface="Calibri"/>
                <a:cs typeface="Calibri"/>
              </a:rPr>
              <a:t>любом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месте</a:t>
            </a:r>
            <a:endParaRPr sz="1600" b="1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85"/>
              </a:spcBef>
              <a:tabLst>
                <a:tab pos="339090" algn="l"/>
              </a:tabLst>
            </a:pPr>
            <a:r>
              <a:rPr sz="1600" b="1" strike="sngStrike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3	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</p:spTree>
    <p:extLst>
      <p:ext uri="{BB962C8B-B14F-4D97-AF65-F5344CB8AC3E}">
        <p14:creationId xmlns:p14="http://schemas.microsoft.com/office/powerpoint/2010/main" val="284325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202412" y="1212582"/>
            <a:ext cx="432434" cy="3651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КОЖАНЫЕ</a:t>
            </a:r>
            <a:r>
              <a:rPr sz="32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ИЗДЕЛИЯ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6" name="object 7"/>
          <p:cNvSpPr txBox="1">
            <a:spLocks/>
          </p:cNvSpPr>
          <p:nvPr/>
        </p:nvSpPr>
        <p:spPr>
          <a:xfrm>
            <a:off x="756038" y="0"/>
            <a:ext cx="5035162" cy="316753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7790">
              <a:spcBef>
                <a:spcPts val="310"/>
              </a:spcBef>
            </a:pPr>
            <a:r>
              <a:rPr lang="ru-RU" kern="0" spc="-5" dirty="0" smtClean="0">
                <a:solidFill>
                  <a:srgbClr val="FFFFFF"/>
                </a:solidFill>
                <a:latin typeface="Calibri"/>
                <a:cs typeface="Calibri"/>
              </a:rPr>
              <a:t>ОБЩИЕ ПРИЗНАКИ </a:t>
            </a:r>
            <a:r>
              <a:rPr lang="ru-RU" kern="0" spc="-10" dirty="0" smtClean="0">
                <a:solidFill>
                  <a:srgbClr val="FFFFFF"/>
                </a:solidFill>
                <a:latin typeface="Calibri"/>
                <a:cs typeface="Calibri"/>
              </a:rPr>
              <a:t>ОРИГИНАЛЬНОЙ</a:t>
            </a:r>
            <a:r>
              <a:rPr lang="ru-RU" kern="0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kern="0" spc="-10" dirty="0" smtClean="0">
                <a:solidFill>
                  <a:srgbClr val="FFFFFF"/>
                </a:solidFill>
                <a:latin typeface="Calibri"/>
                <a:cs typeface="Calibri"/>
              </a:rPr>
              <a:t>ПРОДУКЦИИ</a:t>
            </a:r>
            <a:endParaRPr lang="ru-RU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0350" t="13731" r="15193" b="63757"/>
          <a:stretch/>
        </p:blipFill>
        <p:spPr>
          <a:xfrm>
            <a:off x="2971800" y="1162419"/>
            <a:ext cx="7620000" cy="13716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017464" y="509632"/>
            <a:ext cx="316413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800" b="0" kern="0" dirty="0" smtClean="0"/>
              <a:t>С КАРТЫ ПОДЛИННОСТИ</a:t>
            </a:r>
            <a:endParaRPr lang="ru-RU" sz="1800" b="0" kern="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153400" y="509632"/>
            <a:ext cx="3276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800" b="0" kern="0" dirty="0" smtClean="0"/>
              <a:t>ПЛАСТИНА ПОДЛИННОСТИ</a:t>
            </a:r>
            <a:endParaRPr lang="ru-RU" sz="1800" b="0" kern="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905000" y="917889"/>
            <a:ext cx="3048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600" b="0" kern="0" dirty="0" smtClean="0"/>
              <a:t>Карта подлинности и этикетка</a:t>
            </a:r>
            <a:endParaRPr lang="ru-RU" sz="1600" b="0" kern="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077200" y="917888"/>
            <a:ext cx="38862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600" b="0" kern="0" dirty="0" smtClean="0"/>
              <a:t>Металлическая пластина с гравировкой</a:t>
            </a:r>
            <a:endParaRPr lang="ru-RU" sz="1600" b="0" kern="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08219" y="1479733"/>
            <a:ext cx="1936208" cy="1169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600" b="0" kern="0" dirty="0" smtClean="0"/>
              <a:t>Карта подлинности</a:t>
            </a:r>
          </a:p>
          <a:p>
            <a:endParaRPr lang="ru-RU" sz="1600" b="0" kern="0" dirty="0" smtClean="0"/>
          </a:p>
          <a:p>
            <a:endParaRPr lang="ru-RU" sz="1600" b="0" kern="0" dirty="0"/>
          </a:p>
          <a:p>
            <a:pPr algn="ctr"/>
            <a:r>
              <a:rPr lang="ru-RU" b="0" kern="0" dirty="0" smtClean="0"/>
              <a:t>+</a:t>
            </a:r>
            <a:endParaRPr lang="ru-RU" b="0" kern="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1640" t="36243" r="67403" b="42496"/>
          <a:stretch/>
        </p:blipFill>
        <p:spPr>
          <a:xfrm>
            <a:off x="3201154" y="2582915"/>
            <a:ext cx="1295400" cy="12954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931487" y="3108062"/>
            <a:ext cx="208967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400" b="0" kern="0" dirty="0" smtClean="0"/>
              <a:t>Этикетка внутри изделия</a:t>
            </a:r>
            <a:endParaRPr lang="ru-RU" sz="1400" b="0" kern="0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8420100" y="2582915"/>
            <a:ext cx="3200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400" b="0" kern="0" dirty="0" smtClean="0"/>
              <a:t>8 </a:t>
            </a:r>
            <a:r>
              <a:rPr lang="ru-RU" sz="1400" b="0" kern="0" dirty="0" err="1" smtClean="0"/>
              <a:t>значный</a:t>
            </a:r>
            <a:r>
              <a:rPr lang="ru-RU" sz="1400" b="0" kern="0" dirty="0" smtClean="0"/>
              <a:t> буквенно-цифровой номер </a:t>
            </a:r>
            <a:endParaRPr lang="ru-RU" sz="1400" b="0" kern="0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438400" y="3897550"/>
            <a:ext cx="3810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600" b="0" kern="0" dirty="0" smtClean="0"/>
              <a:t>8</a:t>
            </a:r>
            <a:r>
              <a:rPr lang="en-US" sz="1600" b="0" kern="0" dirty="0" smtClean="0"/>
              <a:t>-</a:t>
            </a:r>
            <a:r>
              <a:rPr lang="ru-RU" sz="1600" b="0" kern="0" dirty="0" err="1" smtClean="0"/>
              <a:t>значный</a:t>
            </a:r>
            <a:r>
              <a:rPr lang="ru-RU" sz="1600" b="0" kern="0" dirty="0" smtClean="0"/>
              <a:t> цифровой серийный номер</a:t>
            </a:r>
            <a:endParaRPr lang="ru-RU" sz="1600" b="0" kern="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58654" t="45023" r="739" b="26212"/>
          <a:stretch/>
        </p:blipFill>
        <p:spPr>
          <a:xfrm>
            <a:off x="7086600" y="3124200"/>
            <a:ext cx="4800600" cy="1752600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7086600" y="4876800"/>
            <a:ext cx="2242071" cy="6001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300" b="0" kern="0" dirty="0" smtClean="0"/>
              <a:t>Расположена внутри сумки</a:t>
            </a:r>
            <a:r>
              <a:rPr lang="en-US" sz="1300" b="0" kern="0" dirty="0" smtClean="0"/>
              <a:t> </a:t>
            </a:r>
            <a:r>
              <a:rPr lang="ru-RU" sz="1300" b="0" kern="0" dirty="0" smtClean="0"/>
              <a:t>перед надписью </a:t>
            </a:r>
            <a:r>
              <a:rPr lang="en-US" sz="1300" b="0" kern="0" dirty="0" smtClean="0"/>
              <a:t>Chanel</a:t>
            </a:r>
            <a:r>
              <a:rPr lang="ru-RU" sz="1300" b="0" kern="0" dirty="0" smtClean="0"/>
              <a:t>, на противоположной стороне</a:t>
            </a:r>
            <a:endParaRPr lang="ru-RU" sz="1300" b="0" kern="0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9675461" y="4902559"/>
            <a:ext cx="1945039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300" b="0" kern="0" dirty="0" smtClean="0"/>
              <a:t>Расположена внутри сумки, можно увидеть после открытия кармана на молнии</a:t>
            </a:r>
            <a:endParaRPr lang="ru-RU" sz="1300" b="0" kern="0" dirty="0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023627" y="4336536"/>
            <a:ext cx="5758173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600" b="0" kern="0" dirty="0" smtClean="0"/>
              <a:t>В ЧЕМ РАЗНИЦА: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0" kern="0" dirty="0" smtClean="0"/>
              <a:t>Уникальный номер изделия выгравирован на пластине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0" kern="0" dirty="0" smtClean="0"/>
              <a:t>Золотистая или серебристая металлическая отделка для различных видов изделий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0" kern="0" dirty="0" smtClean="0"/>
              <a:t>Табличка с удостоверением подлинности неотделима от изделия и  не может быть удалена без повреждения изделия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0" kern="0" dirty="0" smtClean="0"/>
              <a:t>Металлическая пластина не содержит не </a:t>
            </a:r>
            <a:r>
              <a:rPr lang="en-US" sz="1200" b="0" kern="0" dirty="0" smtClean="0"/>
              <a:t>RFID</a:t>
            </a:r>
            <a:r>
              <a:rPr lang="ru-RU" sz="1200" b="0" kern="0" dirty="0" smtClean="0"/>
              <a:t> чипа, ни какой-ли беспроводной технологии</a:t>
            </a:r>
            <a:endParaRPr lang="ru-RU" sz="1200" b="0" kern="0" dirty="0"/>
          </a:p>
        </p:txBody>
      </p:sp>
      <p:pic>
        <p:nvPicPr>
          <p:cNvPr id="21" name="Image 4">
            <a:extLst>
              <a:ext uri="{FF2B5EF4-FFF2-40B4-BE49-F238E27FC236}">
                <a16:creationId xmlns:a16="http://schemas.microsoft.com/office/drawing/2014/main" id="{BB0CA3A8-7D7B-477A-B25B-98888FB6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974" y="5996776"/>
            <a:ext cx="533400" cy="542925"/>
          </a:xfrm>
          <a:prstGeom prst="rect">
            <a:avLst/>
          </a:prstGeo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1584064" y="6068184"/>
            <a:ext cx="5197736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300" b="0" kern="0" dirty="0" smtClean="0"/>
              <a:t>Остальные мелкие кожаные изделия по-прежнему будут с картой подлинности и идентификационной этикеткой на данный момент</a:t>
            </a:r>
            <a:endParaRPr lang="ru-RU" sz="1300" b="0" kern="0" dirty="0"/>
          </a:p>
        </p:txBody>
      </p:sp>
    </p:spTree>
    <p:extLst>
      <p:ext uri="{BB962C8B-B14F-4D97-AF65-F5344CB8AC3E}">
        <p14:creationId xmlns:p14="http://schemas.microsoft.com/office/powerpoint/2010/main" val="2009721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2412" y="1212582"/>
            <a:ext cx="432434" cy="3651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КОЖАНЫЕ</a:t>
            </a:r>
            <a:r>
              <a:rPr sz="32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ИЗДЕЛИЯ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2653" y="556717"/>
            <a:ext cx="5101947" cy="316753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ОБЩИЕ ПРИЗНАКИ </a:t>
            </a:r>
            <a:r>
              <a:rPr lang="ru-RU" sz="1800" b="0" spc="-10" dirty="0" smtClean="0">
                <a:solidFill>
                  <a:srgbClr val="FFFFFF"/>
                </a:solidFill>
                <a:latin typeface="Calibri"/>
                <a:cs typeface="Calibri"/>
              </a:rPr>
              <a:t>ОРИГИНАЛЬНОЙ</a:t>
            </a:r>
            <a:r>
              <a:rPr sz="1800" b="0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ПРОДУКЦИИ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87424" y="3540623"/>
            <a:ext cx="3772789" cy="2472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7160" y="3712209"/>
            <a:ext cx="808355" cy="801370"/>
          </a:xfrm>
          <a:custGeom>
            <a:avLst/>
            <a:gdLst/>
            <a:ahLst/>
            <a:cxnLst/>
            <a:rect l="l" t="t" r="r" b="b"/>
            <a:pathLst>
              <a:path w="808354" h="801370">
                <a:moveTo>
                  <a:pt x="0" y="801115"/>
                </a:moveTo>
                <a:lnTo>
                  <a:pt x="807847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54627" y="3716401"/>
            <a:ext cx="412115" cy="0"/>
          </a:xfrm>
          <a:custGeom>
            <a:avLst/>
            <a:gdLst/>
            <a:ahLst/>
            <a:cxnLst/>
            <a:rect l="l" t="t" r="r" b="b"/>
            <a:pathLst>
              <a:path w="412114">
                <a:moveTo>
                  <a:pt x="0" y="0"/>
                </a:moveTo>
                <a:lnTo>
                  <a:pt x="411607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04641" y="4288967"/>
            <a:ext cx="4875294" cy="10666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760209" y="3997832"/>
            <a:ext cx="3080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Небольшие </a:t>
            </a:r>
            <a:r>
              <a:rPr sz="1800" b="1" spc="-15" dirty="0">
                <a:latin typeface="Calibri"/>
                <a:cs typeface="Calibri"/>
              </a:rPr>
              <a:t>кожаные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изделия: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11166" y="2320670"/>
            <a:ext cx="1548003" cy="15480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06467" y="2315845"/>
            <a:ext cx="1557655" cy="1558290"/>
          </a:xfrm>
          <a:custGeom>
            <a:avLst/>
            <a:gdLst/>
            <a:ahLst/>
            <a:cxnLst/>
            <a:rect l="l" t="t" r="r" b="b"/>
            <a:pathLst>
              <a:path w="1557654" h="1558289">
                <a:moveTo>
                  <a:pt x="779018" y="0"/>
                </a:moveTo>
                <a:lnTo>
                  <a:pt x="858520" y="4063"/>
                </a:lnTo>
                <a:lnTo>
                  <a:pt x="935990" y="16001"/>
                </a:lnTo>
                <a:lnTo>
                  <a:pt x="1010666" y="35178"/>
                </a:lnTo>
                <a:lnTo>
                  <a:pt x="1082167" y="61087"/>
                </a:lnTo>
                <a:lnTo>
                  <a:pt x="1150366" y="94233"/>
                </a:lnTo>
                <a:lnTo>
                  <a:pt x="1214247" y="132968"/>
                </a:lnTo>
                <a:lnTo>
                  <a:pt x="1274191" y="178180"/>
                </a:lnTo>
                <a:lnTo>
                  <a:pt x="1329690" y="228472"/>
                </a:lnTo>
                <a:lnTo>
                  <a:pt x="1379982" y="283590"/>
                </a:lnTo>
                <a:lnTo>
                  <a:pt x="1424686" y="343407"/>
                </a:lnTo>
                <a:lnTo>
                  <a:pt x="1463802" y="407796"/>
                </a:lnTo>
                <a:lnTo>
                  <a:pt x="1496568" y="475995"/>
                </a:lnTo>
                <a:lnTo>
                  <a:pt x="1522603" y="547496"/>
                </a:lnTo>
                <a:lnTo>
                  <a:pt x="1541780" y="622172"/>
                </a:lnTo>
                <a:lnTo>
                  <a:pt x="1553718" y="699642"/>
                </a:lnTo>
                <a:lnTo>
                  <a:pt x="1557655" y="779144"/>
                </a:lnTo>
                <a:lnTo>
                  <a:pt x="1553718" y="858519"/>
                </a:lnTo>
                <a:lnTo>
                  <a:pt x="1541780" y="935989"/>
                </a:lnTo>
                <a:lnTo>
                  <a:pt x="1522603" y="1010665"/>
                </a:lnTo>
                <a:lnTo>
                  <a:pt x="1496568" y="1082166"/>
                </a:lnTo>
                <a:lnTo>
                  <a:pt x="1463802" y="1150492"/>
                </a:lnTo>
                <a:lnTo>
                  <a:pt x="1424686" y="1214374"/>
                </a:lnTo>
                <a:lnTo>
                  <a:pt x="1379982" y="1274317"/>
                </a:lnTo>
                <a:lnTo>
                  <a:pt x="1329690" y="1329816"/>
                </a:lnTo>
                <a:lnTo>
                  <a:pt x="1274191" y="1380108"/>
                </a:lnTo>
                <a:lnTo>
                  <a:pt x="1214247" y="1424812"/>
                </a:lnTo>
                <a:lnTo>
                  <a:pt x="1150366" y="1463928"/>
                </a:lnTo>
                <a:lnTo>
                  <a:pt x="1082040" y="1496694"/>
                </a:lnTo>
                <a:lnTo>
                  <a:pt x="1010666" y="1522602"/>
                </a:lnTo>
                <a:lnTo>
                  <a:pt x="935990" y="1541779"/>
                </a:lnTo>
                <a:lnTo>
                  <a:pt x="858520" y="1553844"/>
                </a:lnTo>
                <a:lnTo>
                  <a:pt x="779018" y="1557781"/>
                </a:lnTo>
                <a:lnTo>
                  <a:pt x="699516" y="1553844"/>
                </a:lnTo>
                <a:lnTo>
                  <a:pt x="622046" y="1541779"/>
                </a:lnTo>
                <a:lnTo>
                  <a:pt x="547370" y="1522602"/>
                </a:lnTo>
                <a:lnTo>
                  <a:pt x="475996" y="1496694"/>
                </a:lnTo>
                <a:lnTo>
                  <a:pt x="407670" y="1463928"/>
                </a:lnTo>
                <a:lnTo>
                  <a:pt x="343408" y="1424812"/>
                </a:lnTo>
                <a:lnTo>
                  <a:pt x="283464" y="1380108"/>
                </a:lnTo>
                <a:lnTo>
                  <a:pt x="228346" y="1329816"/>
                </a:lnTo>
                <a:lnTo>
                  <a:pt x="178054" y="1274317"/>
                </a:lnTo>
                <a:lnTo>
                  <a:pt x="132969" y="1214374"/>
                </a:lnTo>
                <a:lnTo>
                  <a:pt x="94234" y="1150492"/>
                </a:lnTo>
                <a:lnTo>
                  <a:pt x="61087" y="1082166"/>
                </a:lnTo>
                <a:lnTo>
                  <a:pt x="35052" y="1010665"/>
                </a:lnTo>
                <a:lnTo>
                  <a:pt x="15875" y="935989"/>
                </a:lnTo>
                <a:lnTo>
                  <a:pt x="3937" y="858519"/>
                </a:lnTo>
                <a:lnTo>
                  <a:pt x="0" y="779144"/>
                </a:lnTo>
                <a:lnTo>
                  <a:pt x="3937" y="699642"/>
                </a:lnTo>
                <a:lnTo>
                  <a:pt x="15875" y="622172"/>
                </a:lnTo>
                <a:lnTo>
                  <a:pt x="35052" y="547496"/>
                </a:lnTo>
                <a:lnTo>
                  <a:pt x="61087" y="475995"/>
                </a:lnTo>
                <a:lnTo>
                  <a:pt x="94234" y="407796"/>
                </a:lnTo>
                <a:lnTo>
                  <a:pt x="132969" y="343407"/>
                </a:lnTo>
                <a:lnTo>
                  <a:pt x="178054" y="283590"/>
                </a:lnTo>
                <a:lnTo>
                  <a:pt x="228346" y="228472"/>
                </a:lnTo>
                <a:lnTo>
                  <a:pt x="283464" y="178180"/>
                </a:lnTo>
                <a:lnTo>
                  <a:pt x="343408" y="132968"/>
                </a:lnTo>
                <a:lnTo>
                  <a:pt x="407670" y="94233"/>
                </a:lnTo>
                <a:lnTo>
                  <a:pt x="475996" y="61087"/>
                </a:lnTo>
                <a:lnTo>
                  <a:pt x="547370" y="35178"/>
                </a:lnTo>
                <a:lnTo>
                  <a:pt x="622046" y="16001"/>
                </a:lnTo>
                <a:lnTo>
                  <a:pt x="699516" y="4063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87424" y="2441194"/>
            <a:ext cx="2798953" cy="42255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492125">
              <a:lnSpc>
                <a:spcPts val="1510"/>
              </a:lnSpc>
              <a:spcBef>
                <a:spcPts val="295"/>
              </a:spcBef>
            </a:pPr>
            <a:r>
              <a:rPr sz="1600" b="1" dirty="0">
                <a:latin typeface="Calibri"/>
                <a:cs typeface="Calibri"/>
              </a:rPr>
              <a:t>Слово </a:t>
            </a:r>
            <a:r>
              <a:rPr sz="1600" b="1" spc="-5" dirty="0">
                <a:latin typeface="Calibri"/>
                <a:cs typeface="Calibri"/>
              </a:rPr>
              <a:t>«CHANEL» </a:t>
            </a:r>
            <a:r>
              <a:rPr sz="1600" b="1" dirty="0">
                <a:latin typeface="Calibri"/>
                <a:cs typeface="Calibri"/>
              </a:rPr>
              <a:t>и</a:t>
            </a:r>
            <a:r>
              <a:rPr sz="1600" b="1" spc="-10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(или)  монограмма </a:t>
            </a:r>
            <a:r>
              <a:rPr sz="1600" b="1" spc="-10" dirty="0">
                <a:latin typeface="Calibri"/>
                <a:cs typeface="Calibri"/>
              </a:rPr>
              <a:t>находятся</a:t>
            </a:r>
            <a:r>
              <a:rPr sz="1600" b="1" spc="-6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внутри</a:t>
            </a:r>
            <a:endParaRPr sz="1600" b="1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12564" y="3456432"/>
            <a:ext cx="438912" cy="4389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87621" y="353060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5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87621" y="353060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668773" y="3529329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784370" y="1165393"/>
            <a:ext cx="1621759" cy="10009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17105" y="1630552"/>
            <a:ext cx="536575" cy="220345"/>
          </a:xfrm>
          <a:custGeom>
            <a:avLst/>
            <a:gdLst/>
            <a:ahLst/>
            <a:cxnLst/>
            <a:rect l="l" t="t" r="r" b="b"/>
            <a:pathLst>
              <a:path w="536575" h="220344">
                <a:moveTo>
                  <a:pt x="0" y="220217"/>
                </a:moveTo>
                <a:lnTo>
                  <a:pt x="536524" y="220217"/>
                </a:lnTo>
                <a:lnTo>
                  <a:pt x="536524" y="0"/>
                </a:lnTo>
                <a:lnTo>
                  <a:pt x="0" y="0"/>
                </a:lnTo>
                <a:lnTo>
                  <a:pt x="0" y="2202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57819" y="1390053"/>
            <a:ext cx="148145" cy="1665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96963" y="1664553"/>
            <a:ext cx="768743" cy="1142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05347" y="1154471"/>
            <a:ext cx="1621759" cy="10009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038081" y="1619630"/>
            <a:ext cx="536575" cy="220345"/>
          </a:xfrm>
          <a:custGeom>
            <a:avLst/>
            <a:gdLst/>
            <a:ahLst/>
            <a:cxnLst/>
            <a:rect l="l" t="t" r="r" b="b"/>
            <a:pathLst>
              <a:path w="536575" h="220344">
                <a:moveTo>
                  <a:pt x="0" y="220217"/>
                </a:moveTo>
                <a:lnTo>
                  <a:pt x="536524" y="220217"/>
                </a:lnTo>
                <a:lnTo>
                  <a:pt x="536524" y="0"/>
                </a:lnTo>
                <a:lnTo>
                  <a:pt x="0" y="0"/>
                </a:lnTo>
                <a:lnTo>
                  <a:pt x="0" y="2202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678796" y="1379131"/>
            <a:ext cx="148145" cy="1665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19464" y="1619624"/>
            <a:ext cx="773658" cy="1149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804641" y="5385053"/>
            <a:ext cx="471375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b="1" dirty="0">
                <a:latin typeface="Calibri"/>
                <a:cs typeface="Calibri"/>
              </a:rPr>
              <a:t>Монограмма в </a:t>
            </a:r>
            <a:r>
              <a:rPr sz="1600" b="1" spc="-10" dirty="0">
                <a:latin typeface="Calibri"/>
                <a:cs typeface="Calibri"/>
              </a:rPr>
              <a:t>круге находится под </a:t>
            </a:r>
            <a:r>
              <a:rPr sz="1600" b="1" dirty="0">
                <a:latin typeface="Calibri"/>
                <a:cs typeface="Calibri"/>
              </a:rPr>
              <a:t>словом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«CHANEL»</a:t>
            </a:r>
            <a:endParaRPr sz="1600" b="1" dirty="0">
              <a:latin typeface="Calibri"/>
              <a:cs typeface="Calibri"/>
            </a:endParaRPr>
          </a:p>
          <a:p>
            <a:pPr marL="299085" marR="952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b="1" spc="-5" dirty="0">
                <a:latin typeface="Calibri"/>
                <a:cs typeface="Calibri"/>
              </a:rPr>
              <a:t>Надпись «Made </a:t>
            </a:r>
            <a:r>
              <a:rPr sz="1600" b="1" dirty="0">
                <a:latin typeface="Calibri"/>
                <a:cs typeface="Calibri"/>
              </a:rPr>
              <a:t>in ...» </a:t>
            </a:r>
            <a:r>
              <a:rPr sz="1600" b="1" spc="-10" dirty="0">
                <a:latin typeface="Calibri"/>
                <a:cs typeface="Calibri"/>
              </a:rPr>
              <a:t>(France, </a:t>
            </a:r>
            <a:r>
              <a:rPr sz="1600" b="1" spc="-5" dirty="0">
                <a:latin typeface="Calibri"/>
                <a:cs typeface="Calibri"/>
              </a:rPr>
              <a:t>Italy </a:t>
            </a:r>
            <a:r>
              <a:rPr sz="1600" b="1" dirty="0">
                <a:latin typeface="Calibri"/>
                <a:cs typeface="Calibri"/>
              </a:rPr>
              <a:t>или </a:t>
            </a:r>
            <a:r>
              <a:rPr sz="1600" b="1" spc="-5" dirty="0">
                <a:latin typeface="Calibri"/>
                <a:cs typeface="Calibri"/>
              </a:rPr>
              <a:t>Spain [Сделано  </a:t>
            </a:r>
            <a:r>
              <a:rPr sz="1600" b="1" dirty="0">
                <a:latin typeface="Calibri"/>
                <a:cs typeface="Calibri"/>
              </a:rPr>
              <a:t>во </a:t>
            </a:r>
            <a:r>
              <a:rPr sz="1600" b="1" spc="-5" dirty="0">
                <a:latin typeface="Calibri"/>
                <a:cs typeface="Calibri"/>
              </a:rPr>
              <a:t>Франции, </a:t>
            </a:r>
            <a:r>
              <a:rPr sz="1600" b="1" dirty="0">
                <a:latin typeface="Calibri"/>
                <a:cs typeface="Calibri"/>
              </a:rPr>
              <a:t>Испании или </a:t>
            </a:r>
            <a:r>
              <a:rPr sz="1600" b="1" spc="-5" dirty="0">
                <a:latin typeface="Calibri"/>
                <a:cs typeface="Calibri"/>
              </a:rPr>
              <a:t>Италии]) </a:t>
            </a:r>
            <a:r>
              <a:rPr sz="1600" b="1" spc="-10" dirty="0">
                <a:latin typeface="Calibri"/>
                <a:cs typeface="Calibri"/>
              </a:rPr>
              <a:t>находится  обязательно под </a:t>
            </a:r>
            <a:r>
              <a:rPr sz="1600" b="1" dirty="0">
                <a:latin typeface="Calibri"/>
                <a:cs typeface="Calibri"/>
              </a:rPr>
              <a:t>словом </a:t>
            </a:r>
            <a:r>
              <a:rPr sz="1600" b="1" spc="-5" dirty="0">
                <a:latin typeface="Calibri"/>
                <a:cs typeface="Calibri"/>
              </a:rPr>
              <a:t>«CHANEL» </a:t>
            </a:r>
            <a:r>
              <a:rPr sz="1600" b="1" dirty="0">
                <a:latin typeface="Calibri"/>
                <a:cs typeface="Calibri"/>
              </a:rPr>
              <a:t>и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монограммой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00060" y="2135251"/>
            <a:ext cx="3027045" cy="577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ts val="278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b="1" dirty="0">
                <a:latin typeface="Calibri"/>
                <a:cs typeface="Calibri"/>
              </a:rPr>
              <a:t>Слово </a:t>
            </a:r>
            <a:r>
              <a:rPr sz="1600" b="1" spc="-5" dirty="0">
                <a:latin typeface="Calibri"/>
                <a:cs typeface="Calibri"/>
              </a:rPr>
              <a:t>«CHANEL» </a:t>
            </a:r>
            <a:r>
              <a:rPr sz="1600" b="1" dirty="0">
                <a:latin typeface="Calibri"/>
                <a:cs typeface="Calibri"/>
              </a:rPr>
              <a:t>и </a:t>
            </a:r>
            <a:r>
              <a:rPr sz="1600" b="1" spc="-5" dirty="0">
                <a:latin typeface="Calibri"/>
                <a:cs typeface="Calibri"/>
              </a:rPr>
              <a:t>надпись</a:t>
            </a:r>
            <a:r>
              <a:rPr sz="1600" b="1" spc="-170" dirty="0">
                <a:latin typeface="Calibri"/>
                <a:cs typeface="Calibri"/>
              </a:rPr>
              <a:t> </a:t>
            </a:r>
            <a:r>
              <a:rPr sz="4000" b="1" baseline="-11574" dirty="0">
                <a:latin typeface="Calibri"/>
                <a:cs typeface="Calibri"/>
              </a:rPr>
              <a:t>®</a:t>
            </a:r>
          </a:p>
          <a:p>
            <a:pPr marL="299085" indent="-286385">
              <a:lnSpc>
                <a:spcPts val="158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b="1" spc="-5" dirty="0">
                <a:latin typeface="Calibri"/>
                <a:cs typeface="Calibri"/>
              </a:rPr>
              <a:t>Made </a:t>
            </a:r>
            <a:r>
              <a:rPr sz="1600" b="1" dirty="0">
                <a:latin typeface="Calibri"/>
                <a:cs typeface="Calibri"/>
              </a:rPr>
              <a:t>in </a:t>
            </a:r>
            <a:r>
              <a:rPr sz="1600" b="1" spc="-10" dirty="0">
                <a:latin typeface="Calibri"/>
                <a:cs typeface="Calibri"/>
              </a:rPr>
              <a:t>(France, </a:t>
            </a:r>
            <a:r>
              <a:rPr sz="1600" b="1" spc="-5" dirty="0">
                <a:latin typeface="Calibri"/>
                <a:cs typeface="Calibri"/>
              </a:rPr>
              <a:t>Italie)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39055" y="774547"/>
            <a:ext cx="109283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 smtClean="0">
                <a:latin typeface="Calibri"/>
                <a:cs typeface="Calibri"/>
              </a:rPr>
              <a:t>Сумки</a:t>
            </a:r>
            <a:r>
              <a:rPr sz="1800" b="1" spc="-85" dirty="0" smtClean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: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22653" y="964437"/>
            <a:ext cx="2880907" cy="704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sz="1600" b="1" spc="-5" dirty="0">
                <a:solidFill>
                  <a:srgbClr val="585858"/>
                </a:solidFill>
                <a:latin typeface="Calibri"/>
                <a:cs typeface="Calibri"/>
              </a:rPr>
              <a:t>На </a:t>
            </a:r>
            <a:r>
              <a:rPr sz="1600" b="1" spc="-10" dirty="0">
                <a:solidFill>
                  <a:srgbClr val="585858"/>
                </a:solidFill>
                <a:latin typeface="Calibri"/>
                <a:cs typeface="Calibri"/>
              </a:rPr>
              <a:t>что </a:t>
            </a:r>
            <a:r>
              <a:rPr sz="1600" b="1" spc="-15" dirty="0">
                <a:solidFill>
                  <a:srgbClr val="585858"/>
                </a:solidFill>
                <a:latin typeface="Calibri"/>
                <a:cs typeface="Calibri"/>
              </a:rPr>
              <a:t>следует</a:t>
            </a:r>
            <a:r>
              <a:rPr sz="1600" b="1" spc="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585858"/>
                </a:solidFill>
                <a:latin typeface="Calibri"/>
                <a:cs typeface="Calibri"/>
              </a:rPr>
              <a:t>обращать</a:t>
            </a:r>
            <a:endParaRPr sz="1600" b="1" dirty="0">
              <a:latin typeface="Calibri"/>
              <a:cs typeface="Calibri"/>
            </a:endParaRPr>
          </a:p>
          <a:p>
            <a:pPr marL="12700">
              <a:lnSpc>
                <a:spcPts val="1825"/>
              </a:lnSpc>
            </a:pPr>
            <a:r>
              <a:rPr sz="1600" b="1" spc="-5" dirty="0">
                <a:solidFill>
                  <a:srgbClr val="585858"/>
                </a:solidFill>
                <a:latin typeface="Calibri"/>
                <a:cs typeface="Calibri"/>
              </a:rPr>
              <a:t>внимание у </a:t>
            </a:r>
            <a:r>
              <a:rPr sz="1600" b="1" spc="-10" dirty="0">
                <a:solidFill>
                  <a:srgbClr val="585858"/>
                </a:solidFill>
                <a:latin typeface="Calibri"/>
                <a:cs typeface="Calibri"/>
              </a:rPr>
              <a:t>всех </a:t>
            </a:r>
            <a:r>
              <a:rPr sz="1600" b="1" spc="-15" dirty="0">
                <a:solidFill>
                  <a:srgbClr val="585858"/>
                </a:solidFill>
                <a:latin typeface="Calibri"/>
                <a:cs typeface="Calibri"/>
              </a:rPr>
              <a:t>кожаных изделий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403725" y="1318894"/>
            <a:ext cx="88900" cy="889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84827" y="1318894"/>
            <a:ext cx="88900" cy="889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0076" y="6611823"/>
            <a:ext cx="58737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solidFill>
                  <a:srgbClr val="7E7E7E"/>
                </a:solidFill>
                <a:latin typeface="Calibri"/>
                <a:cs typeface="Calibri"/>
              </a:rPr>
              <a:t>К</a:t>
            </a:r>
            <a:r>
              <a:rPr sz="700" b="1" spc="-10" dirty="0">
                <a:solidFill>
                  <a:srgbClr val="7E7E7E"/>
                </a:solidFill>
                <a:latin typeface="Calibri"/>
                <a:cs typeface="Calibri"/>
              </a:rPr>
              <a:t>О</a:t>
            </a:r>
            <a:r>
              <a:rPr sz="700" b="1" spc="-5" dirty="0">
                <a:solidFill>
                  <a:srgbClr val="7E7E7E"/>
                </a:solidFill>
                <a:latin typeface="Calibri"/>
                <a:cs typeface="Calibri"/>
              </a:rPr>
              <a:t>НФИД</a:t>
            </a:r>
            <a:r>
              <a:rPr sz="700" b="1" spc="-10" dirty="0">
                <a:solidFill>
                  <a:srgbClr val="7E7E7E"/>
                </a:solidFill>
                <a:latin typeface="Calibri"/>
                <a:cs typeface="Calibri"/>
              </a:rPr>
              <a:t>Е</a:t>
            </a:r>
            <a:r>
              <a:rPr sz="700" b="1" spc="-5" dirty="0">
                <a:solidFill>
                  <a:srgbClr val="7E7E7E"/>
                </a:solidFill>
                <a:latin typeface="Calibri"/>
                <a:cs typeface="Calibri"/>
              </a:rPr>
              <a:t>НЦИ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0190" y="246379"/>
            <a:ext cx="1548003" cy="15480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25490" y="241681"/>
            <a:ext cx="1557655" cy="1558290"/>
          </a:xfrm>
          <a:custGeom>
            <a:avLst/>
            <a:gdLst/>
            <a:ahLst/>
            <a:cxnLst/>
            <a:rect l="l" t="t" r="r" b="b"/>
            <a:pathLst>
              <a:path w="1557654" h="1558289">
                <a:moveTo>
                  <a:pt x="779018" y="0"/>
                </a:moveTo>
                <a:lnTo>
                  <a:pt x="858520" y="3937"/>
                </a:lnTo>
                <a:lnTo>
                  <a:pt x="935989" y="16001"/>
                </a:lnTo>
                <a:lnTo>
                  <a:pt x="1010666" y="35178"/>
                </a:lnTo>
                <a:lnTo>
                  <a:pt x="1082039" y="61087"/>
                </a:lnTo>
                <a:lnTo>
                  <a:pt x="1150366" y="94234"/>
                </a:lnTo>
                <a:lnTo>
                  <a:pt x="1214247" y="132969"/>
                </a:lnTo>
                <a:lnTo>
                  <a:pt x="1274190" y="178054"/>
                </a:lnTo>
                <a:lnTo>
                  <a:pt x="1329689" y="228346"/>
                </a:lnTo>
                <a:lnTo>
                  <a:pt x="1379982" y="283464"/>
                </a:lnTo>
                <a:lnTo>
                  <a:pt x="1424686" y="343408"/>
                </a:lnTo>
                <a:lnTo>
                  <a:pt x="1463802" y="407670"/>
                </a:lnTo>
                <a:lnTo>
                  <a:pt x="1496567" y="475996"/>
                </a:lnTo>
                <a:lnTo>
                  <a:pt x="1522603" y="547497"/>
                </a:lnTo>
                <a:lnTo>
                  <a:pt x="1541780" y="622173"/>
                </a:lnTo>
                <a:lnTo>
                  <a:pt x="1553717" y="699643"/>
                </a:lnTo>
                <a:lnTo>
                  <a:pt x="1557655" y="779018"/>
                </a:lnTo>
                <a:lnTo>
                  <a:pt x="1553717" y="858520"/>
                </a:lnTo>
                <a:lnTo>
                  <a:pt x="1541780" y="935990"/>
                </a:lnTo>
                <a:lnTo>
                  <a:pt x="1522603" y="1010666"/>
                </a:lnTo>
                <a:lnTo>
                  <a:pt x="1496567" y="1082167"/>
                </a:lnTo>
                <a:lnTo>
                  <a:pt x="1463802" y="1150366"/>
                </a:lnTo>
                <a:lnTo>
                  <a:pt x="1424686" y="1214374"/>
                </a:lnTo>
                <a:lnTo>
                  <a:pt x="1379982" y="1274191"/>
                </a:lnTo>
                <a:lnTo>
                  <a:pt x="1329689" y="1329690"/>
                </a:lnTo>
                <a:lnTo>
                  <a:pt x="1274190" y="1379982"/>
                </a:lnTo>
                <a:lnTo>
                  <a:pt x="1214247" y="1424686"/>
                </a:lnTo>
                <a:lnTo>
                  <a:pt x="1150366" y="1463929"/>
                </a:lnTo>
                <a:lnTo>
                  <a:pt x="1082039" y="1496695"/>
                </a:lnTo>
                <a:lnTo>
                  <a:pt x="1010666" y="1522603"/>
                </a:lnTo>
                <a:lnTo>
                  <a:pt x="935989" y="1541780"/>
                </a:lnTo>
                <a:lnTo>
                  <a:pt x="858520" y="1553718"/>
                </a:lnTo>
                <a:lnTo>
                  <a:pt x="779018" y="1557782"/>
                </a:lnTo>
                <a:lnTo>
                  <a:pt x="699516" y="1553718"/>
                </a:lnTo>
                <a:lnTo>
                  <a:pt x="622046" y="1541780"/>
                </a:lnTo>
                <a:lnTo>
                  <a:pt x="547370" y="1522603"/>
                </a:lnTo>
                <a:lnTo>
                  <a:pt x="475996" y="1496695"/>
                </a:lnTo>
                <a:lnTo>
                  <a:pt x="407670" y="1463929"/>
                </a:lnTo>
                <a:lnTo>
                  <a:pt x="343408" y="1424813"/>
                </a:lnTo>
                <a:lnTo>
                  <a:pt x="283463" y="1379982"/>
                </a:lnTo>
                <a:lnTo>
                  <a:pt x="228346" y="1329690"/>
                </a:lnTo>
                <a:lnTo>
                  <a:pt x="178054" y="1274191"/>
                </a:lnTo>
                <a:lnTo>
                  <a:pt x="132969" y="1214374"/>
                </a:lnTo>
                <a:lnTo>
                  <a:pt x="94234" y="1150366"/>
                </a:lnTo>
                <a:lnTo>
                  <a:pt x="61087" y="1082167"/>
                </a:lnTo>
                <a:lnTo>
                  <a:pt x="35051" y="1010666"/>
                </a:lnTo>
                <a:lnTo>
                  <a:pt x="15875" y="935990"/>
                </a:lnTo>
                <a:lnTo>
                  <a:pt x="3937" y="858520"/>
                </a:lnTo>
                <a:lnTo>
                  <a:pt x="0" y="779018"/>
                </a:lnTo>
                <a:lnTo>
                  <a:pt x="3937" y="699643"/>
                </a:lnTo>
                <a:lnTo>
                  <a:pt x="15875" y="622173"/>
                </a:lnTo>
                <a:lnTo>
                  <a:pt x="35051" y="547497"/>
                </a:lnTo>
                <a:lnTo>
                  <a:pt x="61087" y="475996"/>
                </a:lnTo>
                <a:lnTo>
                  <a:pt x="94234" y="407670"/>
                </a:lnTo>
                <a:lnTo>
                  <a:pt x="132969" y="343408"/>
                </a:lnTo>
                <a:lnTo>
                  <a:pt x="178054" y="283464"/>
                </a:lnTo>
                <a:lnTo>
                  <a:pt x="228346" y="228346"/>
                </a:lnTo>
                <a:lnTo>
                  <a:pt x="283463" y="178054"/>
                </a:lnTo>
                <a:lnTo>
                  <a:pt x="343408" y="132969"/>
                </a:lnTo>
                <a:lnTo>
                  <a:pt x="407670" y="94234"/>
                </a:lnTo>
                <a:lnTo>
                  <a:pt x="475869" y="61087"/>
                </a:lnTo>
                <a:lnTo>
                  <a:pt x="547370" y="35178"/>
                </a:lnTo>
                <a:lnTo>
                  <a:pt x="622046" y="16001"/>
                </a:lnTo>
                <a:lnTo>
                  <a:pt x="699516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60925" y="0"/>
            <a:ext cx="1275715" cy="1379855"/>
          </a:xfrm>
          <a:custGeom>
            <a:avLst/>
            <a:gdLst/>
            <a:ahLst/>
            <a:cxnLst/>
            <a:rect l="l" t="t" r="r" b="b"/>
            <a:pathLst>
              <a:path w="1275714" h="1379855">
                <a:moveTo>
                  <a:pt x="0" y="1379601"/>
                </a:moveTo>
                <a:lnTo>
                  <a:pt x="1275226" y="0"/>
                </a:lnTo>
              </a:path>
            </a:pathLst>
          </a:custGeom>
          <a:ln w="635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20284" y="135889"/>
            <a:ext cx="1468120" cy="1588135"/>
          </a:xfrm>
          <a:custGeom>
            <a:avLst/>
            <a:gdLst/>
            <a:ahLst/>
            <a:cxnLst/>
            <a:rect l="l" t="t" r="r" b="b"/>
            <a:pathLst>
              <a:path w="1468120" h="1588135">
                <a:moveTo>
                  <a:pt x="0" y="1588007"/>
                </a:moveTo>
                <a:lnTo>
                  <a:pt x="1467865" y="0"/>
                </a:lnTo>
              </a:path>
            </a:pathLst>
          </a:custGeom>
          <a:ln w="635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54446" y="97155"/>
            <a:ext cx="1468120" cy="1588135"/>
          </a:xfrm>
          <a:custGeom>
            <a:avLst/>
            <a:gdLst/>
            <a:ahLst/>
            <a:cxnLst/>
            <a:rect l="l" t="t" r="r" b="b"/>
            <a:pathLst>
              <a:path w="1468120" h="1588135">
                <a:moveTo>
                  <a:pt x="1467866" y="1588008"/>
                </a:moveTo>
                <a:lnTo>
                  <a:pt x="0" y="0"/>
                </a:lnTo>
              </a:path>
            </a:pathLst>
          </a:custGeom>
          <a:ln w="635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21367" y="0"/>
            <a:ext cx="1229995" cy="1330325"/>
          </a:xfrm>
          <a:custGeom>
            <a:avLst/>
            <a:gdLst/>
            <a:ahLst/>
            <a:cxnLst/>
            <a:rect l="l" t="t" r="r" b="b"/>
            <a:pathLst>
              <a:path w="1229995" h="1330325">
                <a:moveTo>
                  <a:pt x="1229443" y="1330071"/>
                </a:moveTo>
                <a:lnTo>
                  <a:pt x="0" y="0"/>
                </a:lnTo>
              </a:path>
            </a:pathLst>
          </a:custGeom>
          <a:ln w="635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14110" y="581787"/>
            <a:ext cx="1468120" cy="1588135"/>
          </a:xfrm>
          <a:custGeom>
            <a:avLst/>
            <a:gdLst/>
            <a:ahLst/>
            <a:cxnLst/>
            <a:rect l="l" t="t" r="r" b="b"/>
            <a:pathLst>
              <a:path w="1468120" h="1588135">
                <a:moveTo>
                  <a:pt x="0" y="1588008"/>
                </a:moveTo>
                <a:lnTo>
                  <a:pt x="1467865" y="0"/>
                </a:lnTo>
              </a:path>
            </a:pathLst>
          </a:custGeom>
          <a:ln w="635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25567" y="471931"/>
            <a:ext cx="1468120" cy="1588135"/>
          </a:xfrm>
          <a:custGeom>
            <a:avLst/>
            <a:gdLst/>
            <a:ahLst/>
            <a:cxnLst/>
            <a:rect l="l" t="t" r="r" b="b"/>
            <a:pathLst>
              <a:path w="1468120" h="1588135">
                <a:moveTo>
                  <a:pt x="1467866" y="1588007"/>
                </a:moveTo>
                <a:lnTo>
                  <a:pt x="0" y="0"/>
                </a:lnTo>
              </a:path>
            </a:pathLst>
          </a:custGeom>
          <a:ln w="635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02412" y="1212582"/>
            <a:ext cx="432434" cy="3651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КОЖАНЫЕ</a:t>
            </a:r>
            <a:r>
              <a:rPr sz="32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ИЗДЕЛИЯ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228725" y="559003"/>
            <a:ext cx="2992755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b="0" dirty="0">
                <a:solidFill>
                  <a:srgbClr val="FFFFFF"/>
                </a:solidFill>
                <a:latin typeface="Calibri"/>
                <a:cs typeface="Calibri"/>
              </a:rPr>
              <a:t>2.55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23114" y="2523187"/>
            <a:ext cx="5215246" cy="34066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64354" y="985519"/>
            <a:ext cx="1548003" cy="15480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59655" y="980821"/>
            <a:ext cx="1557655" cy="1557655"/>
          </a:xfrm>
          <a:custGeom>
            <a:avLst/>
            <a:gdLst/>
            <a:ahLst/>
            <a:cxnLst/>
            <a:rect l="l" t="t" r="r" b="b"/>
            <a:pathLst>
              <a:path w="1557654" h="1557655">
                <a:moveTo>
                  <a:pt x="779018" y="0"/>
                </a:moveTo>
                <a:lnTo>
                  <a:pt x="858520" y="3937"/>
                </a:lnTo>
                <a:lnTo>
                  <a:pt x="935990" y="15875"/>
                </a:lnTo>
                <a:lnTo>
                  <a:pt x="1010666" y="35051"/>
                </a:lnTo>
                <a:lnTo>
                  <a:pt x="1082167" y="61087"/>
                </a:lnTo>
                <a:lnTo>
                  <a:pt x="1150366" y="94233"/>
                </a:lnTo>
                <a:lnTo>
                  <a:pt x="1214247" y="132968"/>
                </a:lnTo>
                <a:lnTo>
                  <a:pt x="1274191" y="178053"/>
                </a:lnTo>
                <a:lnTo>
                  <a:pt x="1329690" y="228345"/>
                </a:lnTo>
                <a:lnTo>
                  <a:pt x="1379982" y="283463"/>
                </a:lnTo>
                <a:lnTo>
                  <a:pt x="1424686" y="343407"/>
                </a:lnTo>
                <a:lnTo>
                  <a:pt x="1463929" y="407669"/>
                </a:lnTo>
                <a:lnTo>
                  <a:pt x="1496568" y="475995"/>
                </a:lnTo>
                <a:lnTo>
                  <a:pt x="1522603" y="547369"/>
                </a:lnTo>
                <a:lnTo>
                  <a:pt x="1541780" y="622045"/>
                </a:lnTo>
                <a:lnTo>
                  <a:pt x="1553718" y="699515"/>
                </a:lnTo>
                <a:lnTo>
                  <a:pt x="1557655" y="779017"/>
                </a:lnTo>
                <a:lnTo>
                  <a:pt x="1553718" y="858519"/>
                </a:lnTo>
                <a:lnTo>
                  <a:pt x="1541780" y="935989"/>
                </a:lnTo>
                <a:lnTo>
                  <a:pt x="1522603" y="1010665"/>
                </a:lnTo>
                <a:lnTo>
                  <a:pt x="1496568" y="1082039"/>
                </a:lnTo>
                <a:lnTo>
                  <a:pt x="1463802" y="1150365"/>
                </a:lnTo>
                <a:lnTo>
                  <a:pt x="1424686" y="1214246"/>
                </a:lnTo>
                <a:lnTo>
                  <a:pt x="1379982" y="1274190"/>
                </a:lnTo>
                <a:lnTo>
                  <a:pt x="1329690" y="1329689"/>
                </a:lnTo>
                <a:lnTo>
                  <a:pt x="1274191" y="1379981"/>
                </a:lnTo>
                <a:lnTo>
                  <a:pt x="1214247" y="1424686"/>
                </a:lnTo>
                <a:lnTo>
                  <a:pt x="1150366" y="1463802"/>
                </a:lnTo>
                <a:lnTo>
                  <a:pt x="1082167" y="1496567"/>
                </a:lnTo>
                <a:lnTo>
                  <a:pt x="1010666" y="1522602"/>
                </a:lnTo>
                <a:lnTo>
                  <a:pt x="935990" y="1541779"/>
                </a:lnTo>
                <a:lnTo>
                  <a:pt x="858520" y="1553717"/>
                </a:lnTo>
                <a:lnTo>
                  <a:pt x="779018" y="1557654"/>
                </a:lnTo>
                <a:lnTo>
                  <a:pt x="699516" y="1553717"/>
                </a:lnTo>
                <a:lnTo>
                  <a:pt x="622046" y="1541779"/>
                </a:lnTo>
                <a:lnTo>
                  <a:pt x="547497" y="1522602"/>
                </a:lnTo>
                <a:lnTo>
                  <a:pt x="475996" y="1496567"/>
                </a:lnTo>
                <a:lnTo>
                  <a:pt x="407670" y="1463802"/>
                </a:lnTo>
                <a:lnTo>
                  <a:pt x="343408" y="1424686"/>
                </a:lnTo>
                <a:lnTo>
                  <a:pt x="283464" y="1379981"/>
                </a:lnTo>
                <a:lnTo>
                  <a:pt x="228346" y="1329689"/>
                </a:lnTo>
                <a:lnTo>
                  <a:pt x="178054" y="1274190"/>
                </a:lnTo>
                <a:lnTo>
                  <a:pt x="132969" y="1214246"/>
                </a:lnTo>
                <a:lnTo>
                  <a:pt x="94234" y="1150365"/>
                </a:lnTo>
                <a:lnTo>
                  <a:pt x="61087" y="1082039"/>
                </a:lnTo>
                <a:lnTo>
                  <a:pt x="35052" y="1010665"/>
                </a:lnTo>
                <a:lnTo>
                  <a:pt x="15875" y="935989"/>
                </a:lnTo>
                <a:lnTo>
                  <a:pt x="3937" y="858519"/>
                </a:lnTo>
                <a:lnTo>
                  <a:pt x="0" y="779017"/>
                </a:lnTo>
                <a:lnTo>
                  <a:pt x="3937" y="699515"/>
                </a:lnTo>
                <a:lnTo>
                  <a:pt x="15875" y="622045"/>
                </a:lnTo>
                <a:lnTo>
                  <a:pt x="35052" y="547369"/>
                </a:lnTo>
                <a:lnTo>
                  <a:pt x="61087" y="475868"/>
                </a:lnTo>
                <a:lnTo>
                  <a:pt x="94234" y="407669"/>
                </a:lnTo>
                <a:lnTo>
                  <a:pt x="132969" y="343407"/>
                </a:lnTo>
                <a:lnTo>
                  <a:pt x="178054" y="283463"/>
                </a:lnTo>
                <a:lnTo>
                  <a:pt x="228346" y="228345"/>
                </a:lnTo>
                <a:lnTo>
                  <a:pt x="283464" y="178053"/>
                </a:lnTo>
                <a:lnTo>
                  <a:pt x="343408" y="132968"/>
                </a:lnTo>
                <a:lnTo>
                  <a:pt x="407670" y="94233"/>
                </a:lnTo>
                <a:lnTo>
                  <a:pt x="475996" y="61087"/>
                </a:lnTo>
                <a:lnTo>
                  <a:pt x="547497" y="35051"/>
                </a:lnTo>
                <a:lnTo>
                  <a:pt x="622046" y="15875"/>
                </a:lnTo>
                <a:lnTo>
                  <a:pt x="699516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5836" y="4926076"/>
            <a:ext cx="1180465" cy="1180465"/>
          </a:xfrm>
          <a:custGeom>
            <a:avLst/>
            <a:gdLst/>
            <a:ahLst/>
            <a:cxnLst/>
            <a:rect l="l" t="t" r="r" b="b"/>
            <a:pathLst>
              <a:path w="1180464" h="1180464">
                <a:moveTo>
                  <a:pt x="1180211" y="0"/>
                </a:moveTo>
                <a:lnTo>
                  <a:pt x="0" y="1180274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79740" y="2237485"/>
            <a:ext cx="429895" cy="429895"/>
          </a:xfrm>
          <a:custGeom>
            <a:avLst/>
            <a:gdLst/>
            <a:ahLst/>
            <a:cxnLst/>
            <a:rect l="l" t="t" r="r" b="b"/>
            <a:pathLst>
              <a:path w="429895" h="429894">
                <a:moveTo>
                  <a:pt x="0" y="429640"/>
                </a:moveTo>
                <a:lnTo>
                  <a:pt x="429640" y="0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508872" y="2237485"/>
            <a:ext cx="1470025" cy="0"/>
          </a:xfrm>
          <a:custGeom>
            <a:avLst/>
            <a:gdLst/>
            <a:ahLst/>
            <a:cxnLst/>
            <a:rect l="l" t="t" r="r" b="b"/>
            <a:pathLst>
              <a:path w="1470025">
                <a:moveTo>
                  <a:pt x="0" y="0"/>
                </a:moveTo>
                <a:lnTo>
                  <a:pt x="14698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583928" y="1410208"/>
            <a:ext cx="1548002" cy="15480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579102" y="1405508"/>
            <a:ext cx="1558290" cy="1557655"/>
          </a:xfrm>
          <a:custGeom>
            <a:avLst/>
            <a:gdLst/>
            <a:ahLst/>
            <a:cxnLst/>
            <a:rect l="l" t="t" r="r" b="b"/>
            <a:pathLst>
              <a:path w="1558290" h="1557655">
                <a:moveTo>
                  <a:pt x="779145" y="0"/>
                </a:moveTo>
                <a:lnTo>
                  <a:pt x="858647" y="3937"/>
                </a:lnTo>
                <a:lnTo>
                  <a:pt x="936117" y="16001"/>
                </a:lnTo>
                <a:lnTo>
                  <a:pt x="1010666" y="35051"/>
                </a:lnTo>
                <a:lnTo>
                  <a:pt x="1082167" y="61087"/>
                </a:lnTo>
                <a:lnTo>
                  <a:pt x="1150493" y="94233"/>
                </a:lnTo>
                <a:lnTo>
                  <a:pt x="1214374" y="132968"/>
                </a:lnTo>
                <a:lnTo>
                  <a:pt x="1274318" y="178053"/>
                </a:lnTo>
                <a:lnTo>
                  <a:pt x="1329817" y="228345"/>
                </a:lnTo>
                <a:lnTo>
                  <a:pt x="1380108" y="283463"/>
                </a:lnTo>
                <a:lnTo>
                  <a:pt x="1424813" y="343407"/>
                </a:lnTo>
                <a:lnTo>
                  <a:pt x="1463928" y="407669"/>
                </a:lnTo>
                <a:lnTo>
                  <a:pt x="1496695" y="475995"/>
                </a:lnTo>
                <a:lnTo>
                  <a:pt x="1522729" y="547496"/>
                </a:lnTo>
                <a:lnTo>
                  <a:pt x="1541779" y="622173"/>
                </a:lnTo>
                <a:lnTo>
                  <a:pt x="1553845" y="699642"/>
                </a:lnTo>
                <a:lnTo>
                  <a:pt x="1557781" y="779017"/>
                </a:lnTo>
                <a:lnTo>
                  <a:pt x="1553845" y="858519"/>
                </a:lnTo>
                <a:lnTo>
                  <a:pt x="1541779" y="935989"/>
                </a:lnTo>
                <a:lnTo>
                  <a:pt x="1522729" y="1010665"/>
                </a:lnTo>
                <a:lnTo>
                  <a:pt x="1496695" y="1082166"/>
                </a:lnTo>
                <a:lnTo>
                  <a:pt x="1463928" y="1150365"/>
                </a:lnTo>
                <a:lnTo>
                  <a:pt x="1424813" y="1214374"/>
                </a:lnTo>
                <a:lnTo>
                  <a:pt x="1380108" y="1274190"/>
                </a:lnTo>
                <a:lnTo>
                  <a:pt x="1329817" y="1329689"/>
                </a:lnTo>
                <a:lnTo>
                  <a:pt x="1274318" y="1379981"/>
                </a:lnTo>
                <a:lnTo>
                  <a:pt x="1214374" y="1424686"/>
                </a:lnTo>
                <a:lnTo>
                  <a:pt x="1150493" y="1463928"/>
                </a:lnTo>
                <a:lnTo>
                  <a:pt x="1082167" y="1496567"/>
                </a:lnTo>
                <a:lnTo>
                  <a:pt x="1010666" y="1522602"/>
                </a:lnTo>
                <a:lnTo>
                  <a:pt x="936117" y="1541779"/>
                </a:lnTo>
                <a:lnTo>
                  <a:pt x="858647" y="1553717"/>
                </a:lnTo>
                <a:lnTo>
                  <a:pt x="779145" y="1557654"/>
                </a:lnTo>
                <a:lnTo>
                  <a:pt x="699643" y="1553717"/>
                </a:lnTo>
                <a:lnTo>
                  <a:pt x="622173" y="1541779"/>
                </a:lnTo>
                <a:lnTo>
                  <a:pt x="547497" y="1522602"/>
                </a:lnTo>
                <a:lnTo>
                  <a:pt x="475996" y="1496567"/>
                </a:lnTo>
                <a:lnTo>
                  <a:pt x="407797" y="1463928"/>
                </a:lnTo>
                <a:lnTo>
                  <a:pt x="343407" y="1424686"/>
                </a:lnTo>
                <a:lnTo>
                  <a:pt x="283591" y="1379981"/>
                </a:lnTo>
                <a:lnTo>
                  <a:pt x="228473" y="1329689"/>
                </a:lnTo>
                <a:lnTo>
                  <a:pt x="178180" y="1274190"/>
                </a:lnTo>
                <a:lnTo>
                  <a:pt x="133096" y="1214374"/>
                </a:lnTo>
                <a:lnTo>
                  <a:pt x="94361" y="1150365"/>
                </a:lnTo>
                <a:lnTo>
                  <a:pt x="61214" y="1082166"/>
                </a:lnTo>
                <a:lnTo>
                  <a:pt x="35178" y="1010665"/>
                </a:lnTo>
                <a:lnTo>
                  <a:pt x="16001" y="935989"/>
                </a:lnTo>
                <a:lnTo>
                  <a:pt x="4064" y="858519"/>
                </a:lnTo>
                <a:lnTo>
                  <a:pt x="0" y="779017"/>
                </a:lnTo>
                <a:lnTo>
                  <a:pt x="4064" y="699642"/>
                </a:lnTo>
                <a:lnTo>
                  <a:pt x="16001" y="622173"/>
                </a:lnTo>
                <a:lnTo>
                  <a:pt x="35178" y="547496"/>
                </a:lnTo>
                <a:lnTo>
                  <a:pt x="61214" y="475995"/>
                </a:lnTo>
                <a:lnTo>
                  <a:pt x="94361" y="407669"/>
                </a:lnTo>
                <a:lnTo>
                  <a:pt x="133096" y="343407"/>
                </a:lnTo>
                <a:lnTo>
                  <a:pt x="178180" y="283463"/>
                </a:lnTo>
                <a:lnTo>
                  <a:pt x="228473" y="228345"/>
                </a:lnTo>
                <a:lnTo>
                  <a:pt x="283591" y="178053"/>
                </a:lnTo>
                <a:lnTo>
                  <a:pt x="343407" y="132968"/>
                </a:lnTo>
                <a:lnTo>
                  <a:pt x="407797" y="94233"/>
                </a:lnTo>
                <a:lnTo>
                  <a:pt x="475996" y="61087"/>
                </a:lnTo>
                <a:lnTo>
                  <a:pt x="547497" y="35051"/>
                </a:lnTo>
                <a:lnTo>
                  <a:pt x="622173" y="16001"/>
                </a:lnTo>
                <a:lnTo>
                  <a:pt x="699643" y="3937"/>
                </a:lnTo>
                <a:lnTo>
                  <a:pt x="77914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2045" y="4865370"/>
            <a:ext cx="1548003" cy="15479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87347" y="4860544"/>
            <a:ext cx="1557655" cy="1558290"/>
          </a:xfrm>
          <a:custGeom>
            <a:avLst/>
            <a:gdLst/>
            <a:ahLst/>
            <a:cxnLst/>
            <a:rect l="l" t="t" r="r" b="b"/>
            <a:pathLst>
              <a:path w="1557654" h="1558289">
                <a:moveTo>
                  <a:pt x="779017" y="0"/>
                </a:moveTo>
                <a:lnTo>
                  <a:pt x="858519" y="4063"/>
                </a:lnTo>
                <a:lnTo>
                  <a:pt x="935989" y="16001"/>
                </a:lnTo>
                <a:lnTo>
                  <a:pt x="1010665" y="35178"/>
                </a:lnTo>
                <a:lnTo>
                  <a:pt x="1082166" y="61086"/>
                </a:lnTo>
                <a:lnTo>
                  <a:pt x="1150365" y="94233"/>
                </a:lnTo>
                <a:lnTo>
                  <a:pt x="1214246" y="132968"/>
                </a:lnTo>
                <a:lnTo>
                  <a:pt x="1274190" y="178180"/>
                </a:lnTo>
                <a:lnTo>
                  <a:pt x="1329689" y="228472"/>
                </a:lnTo>
                <a:lnTo>
                  <a:pt x="1379981" y="283590"/>
                </a:lnTo>
                <a:lnTo>
                  <a:pt x="1424686" y="343407"/>
                </a:lnTo>
                <a:lnTo>
                  <a:pt x="1463802" y="407796"/>
                </a:lnTo>
                <a:lnTo>
                  <a:pt x="1496567" y="475995"/>
                </a:lnTo>
                <a:lnTo>
                  <a:pt x="1522602" y="547496"/>
                </a:lnTo>
                <a:lnTo>
                  <a:pt x="1541779" y="622172"/>
                </a:lnTo>
                <a:lnTo>
                  <a:pt x="1553717" y="699642"/>
                </a:lnTo>
                <a:lnTo>
                  <a:pt x="1557654" y="779119"/>
                </a:lnTo>
                <a:lnTo>
                  <a:pt x="1553717" y="858583"/>
                </a:lnTo>
                <a:lnTo>
                  <a:pt x="1541779" y="936053"/>
                </a:lnTo>
                <a:lnTo>
                  <a:pt x="1522602" y="1010716"/>
                </a:lnTo>
                <a:lnTo>
                  <a:pt x="1496567" y="1082192"/>
                </a:lnTo>
                <a:lnTo>
                  <a:pt x="1463802" y="1150492"/>
                </a:lnTo>
                <a:lnTo>
                  <a:pt x="1424686" y="1214386"/>
                </a:lnTo>
                <a:lnTo>
                  <a:pt x="1379981" y="1274279"/>
                </a:lnTo>
                <a:lnTo>
                  <a:pt x="1329689" y="1329778"/>
                </a:lnTo>
                <a:lnTo>
                  <a:pt x="1274190" y="1380096"/>
                </a:lnTo>
                <a:lnTo>
                  <a:pt x="1214246" y="1424812"/>
                </a:lnTo>
                <a:lnTo>
                  <a:pt x="1150365" y="1463954"/>
                </a:lnTo>
                <a:lnTo>
                  <a:pt x="1082039" y="1496694"/>
                </a:lnTo>
                <a:lnTo>
                  <a:pt x="1010665" y="1522653"/>
                </a:lnTo>
                <a:lnTo>
                  <a:pt x="935989" y="1541818"/>
                </a:lnTo>
                <a:lnTo>
                  <a:pt x="858519" y="1553806"/>
                </a:lnTo>
                <a:lnTo>
                  <a:pt x="779017" y="1557794"/>
                </a:lnTo>
                <a:lnTo>
                  <a:pt x="699515" y="1553806"/>
                </a:lnTo>
                <a:lnTo>
                  <a:pt x="622045" y="1541818"/>
                </a:lnTo>
                <a:lnTo>
                  <a:pt x="547369" y="1522653"/>
                </a:lnTo>
                <a:lnTo>
                  <a:pt x="475995" y="1496694"/>
                </a:lnTo>
                <a:lnTo>
                  <a:pt x="407669" y="1463954"/>
                </a:lnTo>
                <a:lnTo>
                  <a:pt x="343407" y="1424812"/>
                </a:lnTo>
                <a:lnTo>
                  <a:pt x="283463" y="1380096"/>
                </a:lnTo>
                <a:lnTo>
                  <a:pt x="228345" y="1329778"/>
                </a:lnTo>
                <a:lnTo>
                  <a:pt x="178053" y="1274279"/>
                </a:lnTo>
                <a:lnTo>
                  <a:pt x="132969" y="1214386"/>
                </a:lnTo>
                <a:lnTo>
                  <a:pt x="94233" y="1150492"/>
                </a:lnTo>
                <a:lnTo>
                  <a:pt x="61086" y="1082205"/>
                </a:lnTo>
                <a:lnTo>
                  <a:pt x="35051" y="1010716"/>
                </a:lnTo>
                <a:lnTo>
                  <a:pt x="15875" y="936053"/>
                </a:lnTo>
                <a:lnTo>
                  <a:pt x="3936" y="858583"/>
                </a:lnTo>
                <a:lnTo>
                  <a:pt x="0" y="779119"/>
                </a:lnTo>
                <a:lnTo>
                  <a:pt x="3936" y="699642"/>
                </a:lnTo>
                <a:lnTo>
                  <a:pt x="15875" y="622172"/>
                </a:lnTo>
                <a:lnTo>
                  <a:pt x="35051" y="547496"/>
                </a:lnTo>
                <a:lnTo>
                  <a:pt x="61086" y="475995"/>
                </a:lnTo>
                <a:lnTo>
                  <a:pt x="94233" y="407796"/>
                </a:lnTo>
                <a:lnTo>
                  <a:pt x="132969" y="343407"/>
                </a:lnTo>
                <a:lnTo>
                  <a:pt x="178053" y="283590"/>
                </a:lnTo>
                <a:lnTo>
                  <a:pt x="228345" y="228472"/>
                </a:lnTo>
                <a:lnTo>
                  <a:pt x="283463" y="178180"/>
                </a:lnTo>
                <a:lnTo>
                  <a:pt x="343407" y="132968"/>
                </a:lnTo>
                <a:lnTo>
                  <a:pt x="407669" y="94233"/>
                </a:lnTo>
                <a:lnTo>
                  <a:pt x="475995" y="61086"/>
                </a:lnTo>
                <a:lnTo>
                  <a:pt x="547369" y="35178"/>
                </a:lnTo>
                <a:lnTo>
                  <a:pt x="622045" y="16001"/>
                </a:lnTo>
                <a:lnTo>
                  <a:pt x="699515" y="4063"/>
                </a:lnTo>
                <a:lnTo>
                  <a:pt x="779017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35075" y="3873119"/>
            <a:ext cx="1548002" cy="15480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0312" y="3868420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081" y="0"/>
                </a:moveTo>
                <a:lnTo>
                  <a:pt x="858583" y="3936"/>
                </a:lnTo>
                <a:lnTo>
                  <a:pt x="936053" y="16001"/>
                </a:lnTo>
                <a:lnTo>
                  <a:pt x="1010602" y="35178"/>
                </a:lnTo>
                <a:lnTo>
                  <a:pt x="1082103" y="61086"/>
                </a:lnTo>
                <a:lnTo>
                  <a:pt x="1150429" y="94233"/>
                </a:lnTo>
                <a:lnTo>
                  <a:pt x="1214310" y="132968"/>
                </a:lnTo>
                <a:lnTo>
                  <a:pt x="1274254" y="178053"/>
                </a:lnTo>
                <a:lnTo>
                  <a:pt x="1329753" y="228345"/>
                </a:lnTo>
                <a:lnTo>
                  <a:pt x="1380045" y="283463"/>
                </a:lnTo>
                <a:lnTo>
                  <a:pt x="1424749" y="343407"/>
                </a:lnTo>
                <a:lnTo>
                  <a:pt x="1463865" y="407669"/>
                </a:lnTo>
                <a:lnTo>
                  <a:pt x="1496631" y="475995"/>
                </a:lnTo>
                <a:lnTo>
                  <a:pt x="1522666" y="547496"/>
                </a:lnTo>
                <a:lnTo>
                  <a:pt x="1541716" y="622172"/>
                </a:lnTo>
                <a:lnTo>
                  <a:pt x="1553781" y="699642"/>
                </a:lnTo>
                <a:lnTo>
                  <a:pt x="1557718" y="779017"/>
                </a:lnTo>
                <a:lnTo>
                  <a:pt x="1553781" y="858519"/>
                </a:lnTo>
                <a:lnTo>
                  <a:pt x="1541716" y="935989"/>
                </a:lnTo>
                <a:lnTo>
                  <a:pt x="1522666" y="1010665"/>
                </a:lnTo>
                <a:lnTo>
                  <a:pt x="1496631" y="1082166"/>
                </a:lnTo>
                <a:lnTo>
                  <a:pt x="1463865" y="1150492"/>
                </a:lnTo>
                <a:lnTo>
                  <a:pt x="1424749" y="1214373"/>
                </a:lnTo>
                <a:lnTo>
                  <a:pt x="1380045" y="1274190"/>
                </a:lnTo>
                <a:lnTo>
                  <a:pt x="1329753" y="1329689"/>
                </a:lnTo>
                <a:lnTo>
                  <a:pt x="1274254" y="1379981"/>
                </a:lnTo>
                <a:lnTo>
                  <a:pt x="1214310" y="1424812"/>
                </a:lnTo>
                <a:lnTo>
                  <a:pt x="1150429" y="1463928"/>
                </a:lnTo>
                <a:lnTo>
                  <a:pt x="1082103" y="1496694"/>
                </a:lnTo>
                <a:lnTo>
                  <a:pt x="1010602" y="1522602"/>
                </a:lnTo>
                <a:lnTo>
                  <a:pt x="936053" y="1541779"/>
                </a:lnTo>
                <a:lnTo>
                  <a:pt x="858583" y="1553717"/>
                </a:lnTo>
                <a:lnTo>
                  <a:pt x="779081" y="1557781"/>
                </a:lnTo>
                <a:lnTo>
                  <a:pt x="699579" y="1553717"/>
                </a:lnTo>
                <a:lnTo>
                  <a:pt x="622109" y="1541779"/>
                </a:lnTo>
                <a:lnTo>
                  <a:pt x="547433" y="1522602"/>
                </a:lnTo>
                <a:lnTo>
                  <a:pt x="475932" y="1496694"/>
                </a:lnTo>
                <a:lnTo>
                  <a:pt x="407733" y="1463928"/>
                </a:lnTo>
                <a:lnTo>
                  <a:pt x="343344" y="1424812"/>
                </a:lnTo>
                <a:lnTo>
                  <a:pt x="283527" y="1379981"/>
                </a:lnTo>
                <a:lnTo>
                  <a:pt x="228409" y="1329689"/>
                </a:lnTo>
                <a:lnTo>
                  <a:pt x="178117" y="1274190"/>
                </a:lnTo>
                <a:lnTo>
                  <a:pt x="133032" y="1214373"/>
                </a:lnTo>
                <a:lnTo>
                  <a:pt x="94297" y="1150492"/>
                </a:lnTo>
                <a:lnTo>
                  <a:pt x="61150" y="1082166"/>
                </a:lnTo>
                <a:lnTo>
                  <a:pt x="35128" y="1010665"/>
                </a:lnTo>
                <a:lnTo>
                  <a:pt x="15963" y="935989"/>
                </a:lnTo>
                <a:lnTo>
                  <a:pt x="3987" y="858519"/>
                </a:lnTo>
                <a:lnTo>
                  <a:pt x="0" y="779017"/>
                </a:lnTo>
                <a:lnTo>
                  <a:pt x="3987" y="699642"/>
                </a:lnTo>
                <a:lnTo>
                  <a:pt x="15963" y="622172"/>
                </a:lnTo>
                <a:lnTo>
                  <a:pt x="35128" y="547496"/>
                </a:lnTo>
                <a:lnTo>
                  <a:pt x="61150" y="475995"/>
                </a:lnTo>
                <a:lnTo>
                  <a:pt x="94297" y="407669"/>
                </a:lnTo>
                <a:lnTo>
                  <a:pt x="133032" y="343407"/>
                </a:lnTo>
                <a:lnTo>
                  <a:pt x="178117" y="283463"/>
                </a:lnTo>
                <a:lnTo>
                  <a:pt x="228409" y="228345"/>
                </a:lnTo>
                <a:lnTo>
                  <a:pt x="283527" y="178053"/>
                </a:lnTo>
                <a:lnTo>
                  <a:pt x="343344" y="132968"/>
                </a:lnTo>
                <a:lnTo>
                  <a:pt x="407733" y="94233"/>
                </a:lnTo>
                <a:lnTo>
                  <a:pt x="475932" y="61086"/>
                </a:lnTo>
                <a:lnTo>
                  <a:pt x="547433" y="35178"/>
                </a:lnTo>
                <a:lnTo>
                  <a:pt x="622109" y="16001"/>
                </a:lnTo>
                <a:lnTo>
                  <a:pt x="699579" y="3936"/>
                </a:lnTo>
                <a:lnTo>
                  <a:pt x="779081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60642" y="2082673"/>
            <a:ext cx="584835" cy="584835"/>
          </a:xfrm>
          <a:custGeom>
            <a:avLst/>
            <a:gdLst/>
            <a:ahLst/>
            <a:cxnLst/>
            <a:rect l="l" t="t" r="r" b="b"/>
            <a:pathLst>
              <a:path w="584834" h="584835">
                <a:moveTo>
                  <a:pt x="584454" y="584453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872476" y="5802172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0" y="0"/>
                </a:moveTo>
                <a:lnTo>
                  <a:pt x="390017" y="38999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409810" y="5028184"/>
            <a:ext cx="1548003" cy="15479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405111" y="5023358"/>
            <a:ext cx="1557655" cy="1558290"/>
          </a:xfrm>
          <a:custGeom>
            <a:avLst/>
            <a:gdLst/>
            <a:ahLst/>
            <a:cxnLst/>
            <a:rect l="l" t="t" r="r" b="b"/>
            <a:pathLst>
              <a:path w="1557654" h="1558290">
                <a:moveTo>
                  <a:pt x="779018" y="0"/>
                </a:moveTo>
                <a:lnTo>
                  <a:pt x="858520" y="4064"/>
                </a:lnTo>
                <a:lnTo>
                  <a:pt x="935990" y="16002"/>
                </a:lnTo>
                <a:lnTo>
                  <a:pt x="1010666" y="35179"/>
                </a:lnTo>
                <a:lnTo>
                  <a:pt x="1082167" y="61087"/>
                </a:lnTo>
                <a:lnTo>
                  <a:pt x="1150366" y="94234"/>
                </a:lnTo>
                <a:lnTo>
                  <a:pt x="1214247" y="132969"/>
                </a:lnTo>
                <a:lnTo>
                  <a:pt x="1274191" y="178181"/>
                </a:lnTo>
                <a:lnTo>
                  <a:pt x="1329690" y="228473"/>
                </a:lnTo>
                <a:lnTo>
                  <a:pt x="1379982" y="283591"/>
                </a:lnTo>
                <a:lnTo>
                  <a:pt x="1424686" y="343408"/>
                </a:lnTo>
                <a:lnTo>
                  <a:pt x="1463929" y="407797"/>
                </a:lnTo>
                <a:lnTo>
                  <a:pt x="1496568" y="475996"/>
                </a:lnTo>
                <a:lnTo>
                  <a:pt x="1522603" y="547497"/>
                </a:lnTo>
                <a:lnTo>
                  <a:pt x="1541780" y="622185"/>
                </a:lnTo>
                <a:lnTo>
                  <a:pt x="1553718" y="699655"/>
                </a:lnTo>
                <a:lnTo>
                  <a:pt x="1557655" y="779119"/>
                </a:lnTo>
                <a:lnTo>
                  <a:pt x="1553718" y="858583"/>
                </a:lnTo>
                <a:lnTo>
                  <a:pt x="1541780" y="936053"/>
                </a:lnTo>
                <a:lnTo>
                  <a:pt x="1522603" y="1010716"/>
                </a:lnTo>
                <a:lnTo>
                  <a:pt x="1496568" y="1082192"/>
                </a:lnTo>
                <a:lnTo>
                  <a:pt x="1463929" y="1150493"/>
                </a:lnTo>
                <a:lnTo>
                  <a:pt x="1424686" y="1214386"/>
                </a:lnTo>
                <a:lnTo>
                  <a:pt x="1379982" y="1274279"/>
                </a:lnTo>
                <a:lnTo>
                  <a:pt x="1329690" y="1329778"/>
                </a:lnTo>
                <a:lnTo>
                  <a:pt x="1274191" y="1380096"/>
                </a:lnTo>
                <a:lnTo>
                  <a:pt x="1214247" y="1424813"/>
                </a:lnTo>
                <a:lnTo>
                  <a:pt x="1150366" y="1463954"/>
                </a:lnTo>
                <a:lnTo>
                  <a:pt x="1082167" y="1496695"/>
                </a:lnTo>
                <a:lnTo>
                  <a:pt x="1010666" y="1522653"/>
                </a:lnTo>
                <a:lnTo>
                  <a:pt x="935990" y="1541818"/>
                </a:lnTo>
                <a:lnTo>
                  <a:pt x="858520" y="1553806"/>
                </a:lnTo>
                <a:lnTo>
                  <a:pt x="779018" y="1557794"/>
                </a:lnTo>
                <a:lnTo>
                  <a:pt x="699516" y="1553806"/>
                </a:lnTo>
                <a:lnTo>
                  <a:pt x="622173" y="1541818"/>
                </a:lnTo>
                <a:lnTo>
                  <a:pt x="547497" y="1522653"/>
                </a:lnTo>
                <a:lnTo>
                  <a:pt x="475996" y="1496695"/>
                </a:lnTo>
                <a:lnTo>
                  <a:pt x="407670" y="1463954"/>
                </a:lnTo>
                <a:lnTo>
                  <a:pt x="343408" y="1424813"/>
                </a:lnTo>
                <a:lnTo>
                  <a:pt x="283464" y="1380096"/>
                </a:lnTo>
                <a:lnTo>
                  <a:pt x="228346" y="1329778"/>
                </a:lnTo>
                <a:lnTo>
                  <a:pt x="178054" y="1274279"/>
                </a:lnTo>
                <a:lnTo>
                  <a:pt x="132969" y="1214386"/>
                </a:lnTo>
                <a:lnTo>
                  <a:pt x="94234" y="1150493"/>
                </a:lnTo>
                <a:lnTo>
                  <a:pt x="61087" y="1082205"/>
                </a:lnTo>
                <a:lnTo>
                  <a:pt x="35052" y="1010716"/>
                </a:lnTo>
                <a:lnTo>
                  <a:pt x="16002" y="936053"/>
                </a:lnTo>
                <a:lnTo>
                  <a:pt x="3937" y="858583"/>
                </a:lnTo>
                <a:lnTo>
                  <a:pt x="0" y="779119"/>
                </a:lnTo>
                <a:lnTo>
                  <a:pt x="3937" y="699655"/>
                </a:lnTo>
                <a:lnTo>
                  <a:pt x="16002" y="622185"/>
                </a:lnTo>
                <a:lnTo>
                  <a:pt x="35052" y="547497"/>
                </a:lnTo>
                <a:lnTo>
                  <a:pt x="61087" y="475996"/>
                </a:lnTo>
                <a:lnTo>
                  <a:pt x="94234" y="407797"/>
                </a:lnTo>
                <a:lnTo>
                  <a:pt x="132969" y="343408"/>
                </a:lnTo>
                <a:lnTo>
                  <a:pt x="178054" y="283591"/>
                </a:lnTo>
                <a:lnTo>
                  <a:pt x="228346" y="228473"/>
                </a:lnTo>
                <a:lnTo>
                  <a:pt x="283464" y="178181"/>
                </a:lnTo>
                <a:lnTo>
                  <a:pt x="343408" y="132969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497" y="35179"/>
                </a:lnTo>
                <a:lnTo>
                  <a:pt x="622173" y="16002"/>
                </a:lnTo>
                <a:lnTo>
                  <a:pt x="699516" y="4064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00700" y="1883664"/>
            <a:ext cx="438912" cy="4389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675248" y="195910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62"/>
                </a:lnTo>
                <a:lnTo>
                  <a:pt x="59225" y="27874"/>
                </a:lnTo>
                <a:lnTo>
                  <a:pt x="27911" y="59170"/>
                </a:lnTo>
                <a:lnTo>
                  <a:pt x="7375" y="98885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6"/>
                </a:lnTo>
                <a:lnTo>
                  <a:pt x="190420" y="281930"/>
                </a:lnTo>
                <a:lnTo>
                  <a:pt x="230135" y="261394"/>
                </a:lnTo>
                <a:lnTo>
                  <a:pt x="261431" y="230080"/>
                </a:lnTo>
                <a:lnTo>
                  <a:pt x="281943" y="190371"/>
                </a:lnTo>
                <a:lnTo>
                  <a:pt x="289305" y="144652"/>
                </a:lnTo>
                <a:lnTo>
                  <a:pt x="281943" y="98885"/>
                </a:lnTo>
                <a:lnTo>
                  <a:pt x="261431" y="59170"/>
                </a:lnTo>
                <a:lnTo>
                  <a:pt x="230135" y="27874"/>
                </a:lnTo>
                <a:lnTo>
                  <a:pt x="190420" y="7362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75248" y="195910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885"/>
                </a:lnTo>
                <a:lnTo>
                  <a:pt x="27911" y="59170"/>
                </a:lnTo>
                <a:lnTo>
                  <a:pt x="59225" y="27874"/>
                </a:lnTo>
                <a:lnTo>
                  <a:pt x="98934" y="7362"/>
                </a:lnTo>
                <a:lnTo>
                  <a:pt x="144652" y="0"/>
                </a:lnTo>
                <a:lnTo>
                  <a:pt x="190420" y="7362"/>
                </a:lnTo>
                <a:lnTo>
                  <a:pt x="230135" y="27874"/>
                </a:lnTo>
                <a:lnTo>
                  <a:pt x="261431" y="59170"/>
                </a:lnTo>
                <a:lnTo>
                  <a:pt x="281943" y="98885"/>
                </a:lnTo>
                <a:lnTo>
                  <a:pt x="289305" y="144652"/>
                </a:lnTo>
                <a:lnTo>
                  <a:pt x="281943" y="190371"/>
                </a:lnTo>
                <a:lnTo>
                  <a:pt x="261431" y="230080"/>
                </a:lnTo>
                <a:lnTo>
                  <a:pt x="230135" y="261394"/>
                </a:lnTo>
                <a:lnTo>
                  <a:pt x="190420" y="281930"/>
                </a:lnTo>
                <a:lnTo>
                  <a:pt x="144652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756528" y="1957273"/>
            <a:ext cx="4178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04495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1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334500" y="2007107"/>
            <a:ext cx="438911" cy="4404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409810" y="208267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3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3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409810" y="208267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3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3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9491598" y="2081022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058667" y="5887211"/>
            <a:ext cx="438911" cy="4389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133979" y="5961697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3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8"/>
                </a:lnTo>
                <a:lnTo>
                  <a:pt x="27911" y="230090"/>
                </a:lnTo>
                <a:lnTo>
                  <a:pt x="59225" y="261406"/>
                </a:lnTo>
                <a:lnTo>
                  <a:pt x="98934" y="281943"/>
                </a:lnTo>
                <a:lnTo>
                  <a:pt x="144653" y="289318"/>
                </a:lnTo>
                <a:lnTo>
                  <a:pt x="190371" y="281943"/>
                </a:lnTo>
                <a:lnTo>
                  <a:pt x="230080" y="261406"/>
                </a:lnTo>
                <a:lnTo>
                  <a:pt x="261394" y="230090"/>
                </a:lnTo>
                <a:lnTo>
                  <a:pt x="281930" y="190378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33979" y="5961697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3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8"/>
                </a:lnTo>
                <a:lnTo>
                  <a:pt x="261394" y="230090"/>
                </a:lnTo>
                <a:lnTo>
                  <a:pt x="230080" y="261406"/>
                </a:lnTo>
                <a:lnTo>
                  <a:pt x="190371" y="281943"/>
                </a:lnTo>
                <a:lnTo>
                  <a:pt x="144653" y="289318"/>
                </a:lnTo>
                <a:lnTo>
                  <a:pt x="98934" y="281943"/>
                </a:lnTo>
                <a:lnTo>
                  <a:pt x="59225" y="261406"/>
                </a:lnTo>
                <a:lnTo>
                  <a:pt x="27911" y="230090"/>
                </a:lnTo>
                <a:lnTo>
                  <a:pt x="7375" y="190378"/>
                </a:lnTo>
                <a:lnTo>
                  <a:pt x="0" y="144652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214877" y="5961075"/>
            <a:ext cx="1844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31339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3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268968" y="5972555"/>
            <a:ext cx="440435" cy="4389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344659" y="6047498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3" y="0"/>
                </a:moveTo>
                <a:lnTo>
                  <a:pt x="98885" y="7375"/>
                </a:lnTo>
                <a:lnTo>
                  <a:pt x="59170" y="27912"/>
                </a:lnTo>
                <a:lnTo>
                  <a:pt x="27874" y="59228"/>
                </a:lnTo>
                <a:lnTo>
                  <a:pt x="7362" y="98940"/>
                </a:lnTo>
                <a:lnTo>
                  <a:pt x="0" y="144665"/>
                </a:lnTo>
                <a:lnTo>
                  <a:pt x="7362" y="190390"/>
                </a:lnTo>
                <a:lnTo>
                  <a:pt x="27874" y="230102"/>
                </a:lnTo>
                <a:lnTo>
                  <a:pt x="59170" y="261419"/>
                </a:lnTo>
                <a:lnTo>
                  <a:pt x="98885" y="281956"/>
                </a:lnTo>
                <a:lnTo>
                  <a:pt x="144653" y="289331"/>
                </a:lnTo>
                <a:lnTo>
                  <a:pt x="190371" y="281956"/>
                </a:lnTo>
                <a:lnTo>
                  <a:pt x="230080" y="261419"/>
                </a:lnTo>
                <a:lnTo>
                  <a:pt x="261394" y="230102"/>
                </a:lnTo>
                <a:lnTo>
                  <a:pt x="281930" y="190390"/>
                </a:lnTo>
                <a:lnTo>
                  <a:pt x="289306" y="144665"/>
                </a:lnTo>
                <a:lnTo>
                  <a:pt x="281930" y="98940"/>
                </a:lnTo>
                <a:lnTo>
                  <a:pt x="261394" y="59228"/>
                </a:lnTo>
                <a:lnTo>
                  <a:pt x="230080" y="27912"/>
                </a:lnTo>
                <a:lnTo>
                  <a:pt x="190371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344659" y="6047498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65"/>
                </a:moveTo>
                <a:lnTo>
                  <a:pt x="7362" y="98940"/>
                </a:lnTo>
                <a:lnTo>
                  <a:pt x="27874" y="59228"/>
                </a:lnTo>
                <a:lnTo>
                  <a:pt x="59170" y="27912"/>
                </a:lnTo>
                <a:lnTo>
                  <a:pt x="98885" y="7375"/>
                </a:lnTo>
                <a:lnTo>
                  <a:pt x="144653" y="0"/>
                </a:lnTo>
                <a:lnTo>
                  <a:pt x="190371" y="7375"/>
                </a:lnTo>
                <a:lnTo>
                  <a:pt x="230080" y="27912"/>
                </a:lnTo>
                <a:lnTo>
                  <a:pt x="261394" y="59228"/>
                </a:lnTo>
                <a:lnTo>
                  <a:pt x="281930" y="98940"/>
                </a:lnTo>
                <a:lnTo>
                  <a:pt x="289306" y="144665"/>
                </a:lnTo>
                <a:lnTo>
                  <a:pt x="281930" y="190390"/>
                </a:lnTo>
                <a:lnTo>
                  <a:pt x="261394" y="230102"/>
                </a:lnTo>
                <a:lnTo>
                  <a:pt x="230080" y="261419"/>
                </a:lnTo>
                <a:lnTo>
                  <a:pt x="190371" y="281956"/>
                </a:lnTo>
                <a:lnTo>
                  <a:pt x="144653" y="289331"/>
                </a:lnTo>
                <a:lnTo>
                  <a:pt x="98885" y="281956"/>
                </a:lnTo>
                <a:lnTo>
                  <a:pt x="59170" y="261419"/>
                </a:lnTo>
                <a:lnTo>
                  <a:pt x="27874" y="230102"/>
                </a:lnTo>
                <a:lnTo>
                  <a:pt x="7362" y="190390"/>
                </a:lnTo>
                <a:lnTo>
                  <a:pt x="0" y="14466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8249284" y="6046723"/>
            <a:ext cx="1367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89355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	4</a:t>
            </a:r>
            <a:r>
              <a:rPr sz="1600" b="1" strike="sngStrike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44856" y="6740600"/>
            <a:ext cx="29845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b="1" spc="-5" dirty="0">
                <a:solidFill>
                  <a:srgbClr val="7E7E7E"/>
                </a:solidFill>
                <a:latin typeface="Calibri"/>
                <a:cs typeface="Calibri"/>
              </a:rPr>
              <a:t>А</a:t>
            </a:r>
            <a:r>
              <a:rPr sz="700" b="1" spc="-15" dirty="0">
                <a:solidFill>
                  <a:srgbClr val="7E7E7E"/>
                </a:solidFill>
                <a:latin typeface="Calibri"/>
                <a:cs typeface="Calibri"/>
              </a:rPr>
              <a:t>Л</a:t>
            </a:r>
            <a:r>
              <a:rPr sz="700" b="1" spc="-10" dirty="0">
                <a:solidFill>
                  <a:srgbClr val="7E7E7E"/>
                </a:solidFill>
                <a:latin typeface="Calibri"/>
                <a:cs typeface="Calibri"/>
              </a:rPr>
              <a:t>Ь</a:t>
            </a:r>
            <a:r>
              <a:rPr sz="700" b="1" spc="-5" dirty="0">
                <a:solidFill>
                  <a:srgbClr val="7E7E7E"/>
                </a:solidFill>
                <a:latin typeface="Calibri"/>
                <a:cs typeface="Calibri"/>
              </a:rPr>
              <a:t>НО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757552" y="6385052"/>
            <a:ext cx="3843148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0"/>
              </a:spcBef>
            </a:pPr>
            <a:r>
              <a:rPr sz="1600" b="1" spc="-5" dirty="0">
                <a:latin typeface="Calibri"/>
                <a:cs typeface="Calibri"/>
              </a:rPr>
              <a:t>Специфическая </a:t>
            </a:r>
            <a:r>
              <a:rPr sz="1600" b="1" spc="-10" dirty="0">
                <a:latin typeface="Calibri"/>
                <a:cs typeface="Calibri"/>
              </a:rPr>
              <a:t>застежка, </a:t>
            </a:r>
            <a:r>
              <a:rPr sz="1600" b="1" spc="-5" dirty="0">
                <a:latin typeface="Calibri"/>
                <a:cs typeface="Calibri"/>
              </a:rPr>
              <a:t>так называемая</a:t>
            </a:r>
            <a:endParaRPr sz="1600" b="1" dirty="0">
              <a:latin typeface="Calibri"/>
              <a:cs typeface="Calibri"/>
            </a:endParaRPr>
          </a:p>
          <a:p>
            <a:pPr marL="12700">
              <a:lnSpc>
                <a:spcPts val="1595"/>
              </a:lnSpc>
            </a:pPr>
            <a:r>
              <a:rPr sz="1600" b="1" spc="-5" dirty="0">
                <a:latin typeface="Calibri"/>
                <a:cs typeface="Calibri"/>
              </a:rPr>
              <a:t>«Mademoiselle»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(Мадемуазель)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491598" y="3142233"/>
            <a:ext cx="2087118" cy="4238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5"/>
              </a:spcBef>
            </a:pPr>
            <a:r>
              <a:rPr sz="1600" b="1" dirty="0">
                <a:latin typeface="Calibri"/>
                <a:cs typeface="Calibri"/>
              </a:rPr>
              <a:t>4 </a:t>
            </a:r>
            <a:r>
              <a:rPr sz="1600" b="1" spc="-10" dirty="0">
                <a:latin typeface="Calibri"/>
                <a:cs typeface="Calibri"/>
              </a:rPr>
              <a:t>ушка, </a:t>
            </a:r>
            <a:r>
              <a:rPr sz="1600" b="1" spc="-5" dirty="0">
                <a:latin typeface="Calibri"/>
                <a:cs typeface="Calibri"/>
              </a:rPr>
              <a:t>через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которые</a:t>
            </a:r>
            <a:endParaRPr sz="1600" b="1" dirty="0">
              <a:latin typeface="Calibri"/>
              <a:cs typeface="Calibri"/>
            </a:endParaRPr>
          </a:p>
          <a:p>
            <a:pPr marL="12700">
              <a:lnSpc>
                <a:spcPts val="1595"/>
              </a:lnSpc>
            </a:pPr>
            <a:r>
              <a:rPr sz="1600" b="1" spc="-10" dirty="0">
                <a:latin typeface="Calibri"/>
                <a:cs typeface="Calibri"/>
              </a:rPr>
              <a:t>проходит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цепочка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616439" y="4573761"/>
            <a:ext cx="2183385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Звенья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цепочки-ремня</a:t>
            </a:r>
            <a:endParaRPr sz="1600" b="1" dirty="0">
              <a:latin typeface="Calibri"/>
              <a:cs typeface="Calibri"/>
            </a:endParaRPr>
          </a:p>
          <a:p>
            <a:pPr marL="664845">
              <a:lnSpc>
                <a:spcPts val="1595"/>
              </a:lnSpc>
            </a:pPr>
            <a:r>
              <a:rPr sz="1600" b="1" dirty="0">
                <a:latin typeface="Calibri"/>
                <a:cs typeface="Calibri"/>
              </a:rPr>
              <a:t>с</a:t>
            </a:r>
            <a:r>
              <a:rPr sz="1600" b="1" spc="-114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гравировкой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731261" y="1444878"/>
            <a:ext cx="1600328" cy="4238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5"/>
              </a:spcBef>
            </a:pPr>
            <a:r>
              <a:rPr sz="1600" b="1" spc="-5" dirty="0">
                <a:latin typeface="Calibri"/>
                <a:cs typeface="Calibri"/>
              </a:rPr>
              <a:t>Открытый</a:t>
            </a:r>
            <a:r>
              <a:rPr sz="1600" b="1" spc="-8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задний</a:t>
            </a:r>
          </a:p>
          <a:p>
            <a:pPr marL="805180">
              <a:lnSpc>
                <a:spcPts val="1595"/>
              </a:lnSpc>
            </a:pPr>
            <a:r>
              <a:rPr sz="1600" b="1" spc="-10" dirty="0">
                <a:latin typeface="Calibri"/>
                <a:cs typeface="Calibri"/>
              </a:rPr>
              <a:t>карман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448171" y="1674368"/>
            <a:ext cx="2535555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5"/>
              </a:spcBef>
            </a:pPr>
            <a:r>
              <a:rPr sz="1600" b="1" spc="-25" dirty="0">
                <a:latin typeface="Calibri"/>
                <a:cs typeface="Calibri"/>
              </a:rPr>
              <a:t>Точная </a:t>
            </a:r>
            <a:r>
              <a:rPr sz="1600" b="1" spc="-10" dirty="0">
                <a:latin typeface="Calibri"/>
                <a:cs typeface="Calibri"/>
              </a:rPr>
              <a:t>простежка</a:t>
            </a:r>
            <a:r>
              <a:rPr sz="1600" b="1" dirty="0">
                <a:latin typeface="Calibri"/>
                <a:cs typeface="Calibri"/>
              </a:rPr>
              <a:t> /</a:t>
            </a:r>
          </a:p>
          <a:p>
            <a:pPr marL="12700">
              <a:lnSpc>
                <a:spcPts val="1595"/>
              </a:lnSpc>
            </a:pPr>
            <a:r>
              <a:rPr sz="1600" b="1" spc="-5" dirty="0">
                <a:latin typeface="Calibri"/>
                <a:cs typeface="Calibri"/>
              </a:rPr>
              <a:t>совпадает </a:t>
            </a:r>
            <a:r>
              <a:rPr sz="1600" b="1" dirty="0">
                <a:latin typeface="Calibri"/>
                <a:cs typeface="Calibri"/>
              </a:rPr>
              <a:t>с </a:t>
            </a:r>
            <a:r>
              <a:rPr sz="1600" b="1" spc="-10" dirty="0">
                <a:latin typeface="Calibri"/>
                <a:cs typeface="Calibri"/>
              </a:rPr>
              <a:t>простежкой</a:t>
            </a:r>
            <a:r>
              <a:rPr sz="1600" b="1" spc="-7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кармана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2412" y="1212582"/>
            <a:ext cx="432434" cy="3651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КОЖАНЫЕ</a:t>
            </a:r>
            <a:r>
              <a:rPr sz="32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ИЗДЕЛИЯ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8725" y="559003"/>
            <a:ext cx="2992755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TIMELESS</a:t>
            </a:r>
            <a:r>
              <a:rPr sz="1800" b="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CLASSIC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27577" y="1271142"/>
            <a:ext cx="5448424" cy="329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45929" y="3698176"/>
            <a:ext cx="2063369" cy="28629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05771" y="4971160"/>
            <a:ext cx="382905" cy="382905"/>
          </a:xfrm>
          <a:custGeom>
            <a:avLst/>
            <a:gdLst/>
            <a:ahLst/>
            <a:cxnLst/>
            <a:rect l="l" t="t" r="r" b="b"/>
            <a:pathLst>
              <a:path w="382904" h="382904">
                <a:moveTo>
                  <a:pt x="382777" y="382777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71864" y="4971160"/>
            <a:ext cx="534670" cy="0"/>
          </a:xfrm>
          <a:custGeom>
            <a:avLst/>
            <a:gdLst/>
            <a:ahLst/>
            <a:cxnLst/>
            <a:rect l="l" t="t" r="r" b="b"/>
            <a:pathLst>
              <a:path w="534670">
                <a:moveTo>
                  <a:pt x="534288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82457" y="4900104"/>
            <a:ext cx="1548002" cy="15166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77631" y="4863972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89">
                <a:moveTo>
                  <a:pt x="779145" y="0"/>
                </a:moveTo>
                <a:lnTo>
                  <a:pt x="858520" y="3937"/>
                </a:lnTo>
                <a:lnTo>
                  <a:pt x="935990" y="16001"/>
                </a:lnTo>
                <a:lnTo>
                  <a:pt x="1010666" y="35178"/>
                </a:lnTo>
                <a:lnTo>
                  <a:pt x="1082167" y="61087"/>
                </a:lnTo>
                <a:lnTo>
                  <a:pt x="1150493" y="94233"/>
                </a:lnTo>
                <a:lnTo>
                  <a:pt x="1214374" y="132969"/>
                </a:lnTo>
                <a:lnTo>
                  <a:pt x="1274318" y="178053"/>
                </a:lnTo>
                <a:lnTo>
                  <a:pt x="1329817" y="228345"/>
                </a:lnTo>
                <a:lnTo>
                  <a:pt x="1380109" y="283463"/>
                </a:lnTo>
                <a:lnTo>
                  <a:pt x="1424813" y="343407"/>
                </a:lnTo>
                <a:lnTo>
                  <a:pt x="1463928" y="407669"/>
                </a:lnTo>
                <a:lnTo>
                  <a:pt x="1496695" y="475995"/>
                </a:lnTo>
                <a:lnTo>
                  <a:pt x="1522602" y="547496"/>
                </a:lnTo>
                <a:lnTo>
                  <a:pt x="1541779" y="622172"/>
                </a:lnTo>
                <a:lnTo>
                  <a:pt x="1553845" y="699642"/>
                </a:lnTo>
                <a:lnTo>
                  <a:pt x="1557782" y="779068"/>
                </a:lnTo>
                <a:lnTo>
                  <a:pt x="1553845" y="858519"/>
                </a:lnTo>
                <a:lnTo>
                  <a:pt x="1541779" y="935989"/>
                </a:lnTo>
                <a:lnTo>
                  <a:pt x="1522602" y="1010653"/>
                </a:lnTo>
                <a:lnTo>
                  <a:pt x="1496695" y="1082141"/>
                </a:lnTo>
                <a:lnTo>
                  <a:pt x="1463928" y="1150429"/>
                </a:lnTo>
                <a:lnTo>
                  <a:pt x="1424813" y="1214335"/>
                </a:lnTo>
                <a:lnTo>
                  <a:pt x="1380109" y="1274216"/>
                </a:lnTo>
                <a:lnTo>
                  <a:pt x="1329817" y="1329728"/>
                </a:lnTo>
                <a:lnTo>
                  <a:pt x="1274318" y="1380045"/>
                </a:lnTo>
                <a:lnTo>
                  <a:pt x="1214374" y="1424762"/>
                </a:lnTo>
                <a:lnTo>
                  <a:pt x="1150493" y="1463890"/>
                </a:lnTo>
                <a:lnTo>
                  <a:pt x="1082167" y="1496644"/>
                </a:lnTo>
                <a:lnTo>
                  <a:pt x="1010666" y="1522602"/>
                </a:lnTo>
                <a:lnTo>
                  <a:pt x="935990" y="1541767"/>
                </a:lnTo>
                <a:lnTo>
                  <a:pt x="858520" y="1553743"/>
                </a:lnTo>
                <a:lnTo>
                  <a:pt x="779145" y="1557731"/>
                </a:lnTo>
                <a:lnTo>
                  <a:pt x="699643" y="1553743"/>
                </a:lnTo>
                <a:lnTo>
                  <a:pt x="622173" y="1541767"/>
                </a:lnTo>
                <a:lnTo>
                  <a:pt x="547497" y="1522602"/>
                </a:lnTo>
                <a:lnTo>
                  <a:pt x="475996" y="1496644"/>
                </a:lnTo>
                <a:lnTo>
                  <a:pt x="407797" y="1463890"/>
                </a:lnTo>
                <a:lnTo>
                  <a:pt x="343408" y="1424762"/>
                </a:lnTo>
                <a:lnTo>
                  <a:pt x="283591" y="1380032"/>
                </a:lnTo>
                <a:lnTo>
                  <a:pt x="228473" y="1329715"/>
                </a:lnTo>
                <a:lnTo>
                  <a:pt x="178181" y="1274229"/>
                </a:lnTo>
                <a:lnTo>
                  <a:pt x="132969" y="1214335"/>
                </a:lnTo>
                <a:lnTo>
                  <a:pt x="94234" y="1150429"/>
                </a:lnTo>
                <a:lnTo>
                  <a:pt x="61087" y="1082154"/>
                </a:lnTo>
                <a:lnTo>
                  <a:pt x="35178" y="1010653"/>
                </a:lnTo>
                <a:lnTo>
                  <a:pt x="16001" y="935989"/>
                </a:lnTo>
                <a:lnTo>
                  <a:pt x="4064" y="858519"/>
                </a:lnTo>
                <a:lnTo>
                  <a:pt x="0" y="779068"/>
                </a:lnTo>
                <a:lnTo>
                  <a:pt x="4064" y="699642"/>
                </a:lnTo>
                <a:lnTo>
                  <a:pt x="16001" y="622172"/>
                </a:lnTo>
                <a:lnTo>
                  <a:pt x="35178" y="547496"/>
                </a:lnTo>
                <a:lnTo>
                  <a:pt x="61087" y="475995"/>
                </a:lnTo>
                <a:lnTo>
                  <a:pt x="94234" y="407669"/>
                </a:lnTo>
                <a:lnTo>
                  <a:pt x="132969" y="343407"/>
                </a:lnTo>
                <a:lnTo>
                  <a:pt x="178181" y="283463"/>
                </a:lnTo>
                <a:lnTo>
                  <a:pt x="228473" y="228345"/>
                </a:lnTo>
                <a:lnTo>
                  <a:pt x="283591" y="178053"/>
                </a:lnTo>
                <a:lnTo>
                  <a:pt x="343408" y="132969"/>
                </a:lnTo>
                <a:lnTo>
                  <a:pt x="407797" y="94233"/>
                </a:lnTo>
                <a:lnTo>
                  <a:pt x="475996" y="61087"/>
                </a:lnTo>
                <a:lnTo>
                  <a:pt x="547497" y="35178"/>
                </a:lnTo>
                <a:lnTo>
                  <a:pt x="622173" y="16001"/>
                </a:lnTo>
                <a:lnTo>
                  <a:pt x="699643" y="3937"/>
                </a:lnTo>
                <a:lnTo>
                  <a:pt x="77914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69780" y="3730371"/>
            <a:ext cx="675005" cy="675005"/>
          </a:xfrm>
          <a:custGeom>
            <a:avLst/>
            <a:gdLst/>
            <a:ahLst/>
            <a:cxnLst/>
            <a:rect l="l" t="t" r="r" b="b"/>
            <a:pathLst>
              <a:path w="675004" h="675004">
                <a:moveTo>
                  <a:pt x="674877" y="675004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31404" y="2893695"/>
            <a:ext cx="1548002" cy="15419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26705" y="2888995"/>
            <a:ext cx="1557655" cy="1558290"/>
          </a:xfrm>
          <a:custGeom>
            <a:avLst/>
            <a:gdLst/>
            <a:ahLst/>
            <a:cxnLst/>
            <a:rect l="l" t="t" r="r" b="b"/>
            <a:pathLst>
              <a:path w="1557654" h="1558289">
                <a:moveTo>
                  <a:pt x="779018" y="0"/>
                </a:moveTo>
                <a:lnTo>
                  <a:pt x="858520" y="3937"/>
                </a:lnTo>
                <a:lnTo>
                  <a:pt x="935990" y="16001"/>
                </a:lnTo>
                <a:lnTo>
                  <a:pt x="1010666" y="35051"/>
                </a:lnTo>
                <a:lnTo>
                  <a:pt x="1082040" y="61087"/>
                </a:lnTo>
                <a:lnTo>
                  <a:pt x="1150366" y="94233"/>
                </a:lnTo>
                <a:lnTo>
                  <a:pt x="1214247" y="132968"/>
                </a:lnTo>
                <a:lnTo>
                  <a:pt x="1274191" y="178053"/>
                </a:lnTo>
                <a:lnTo>
                  <a:pt x="1329690" y="228345"/>
                </a:lnTo>
                <a:lnTo>
                  <a:pt x="1379981" y="283463"/>
                </a:lnTo>
                <a:lnTo>
                  <a:pt x="1424686" y="343407"/>
                </a:lnTo>
                <a:lnTo>
                  <a:pt x="1463802" y="407669"/>
                </a:lnTo>
                <a:lnTo>
                  <a:pt x="1496568" y="475995"/>
                </a:lnTo>
                <a:lnTo>
                  <a:pt x="1522602" y="547496"/>
                </a:lnTo>
                <a:lnTo>
                  <a:pt x="1541652" y="622173"/>
                </a:lnTo>
                <a:lnTo>
                  <a:pt x="1553718" y="699642"/>
                </a:lnTo>
                <a:lnTo>
                  <a:pt x="1557654" y="779017"/>
                </a:lnTo>
                <a:lnTo>
                  <a:pt x="1553718" y="858519"/>
                </a:lnTo>
                <a:lnTo>
                  <a:pt x="1541652" y="935989"/>
                </a:lnTo>
                <a:lnTo>
                  <a:pt x="1522602" y="1010665"/>
                </a:lnTo>
                <a:lnTo>
                  <a:pt x="1496568" y="1082166"/>
                </a:lnTo>
                <a:lnTo>
                  <a:pt x="1463802" y="1150365"/>
                </a:lnTo>
                <a:lnTo>
                  <a:pt x="1424686" y="1214373"/>
                </a:lnTo>
                <a:lnTo>
                  <a:pt x="1379981" y="1274190"/>
                </a:lnTo>
                <a:lnTo>
                  <a:pt x="1329690" y="1329689"/>
                </a:lnTo>
                <a:lnTo>
                  <a:pt x="1274191" y="1379981"/>
                </a:lnTo>
                <a:lnTo>
                  <a:pt x="1214247" y="1424685"/>
                </a:lnTo>
                <a:lnTo>
                  <a:pt x="1150366" y="1463928"/>
                </a:lnTo>
                <a:lnTo>
                  <a:pt x="1082040" y="1496567"/>
                </a:lnTo>
                <a:lnTo>
                  <a:pt x="1010666" y="1522602"/>
                </a:lnTo>
                <a:lnTo>
                  <a:pt x="935990" y="1541779"/>
                </a:lnTo>
                <a:lnTo>
                  <a:pt x="858520" y="1553717"/>
                </a:lnTo>
                <a:lnTo>
                  <a:pt x="779018" y="1557781"/>
                </a:lnTo>
                <a:lnTo>
                  <a:pt x="699516" y="1553717"/>
                </a:lnTo>
                <a:lnTo>
                  <a:pt x="622046" y="1541779"/>
                </a:lnTo>
                <a:lnTo>
                  <a:pt x="547370" y="1522602"/>
                </a:lnTo>
                <a:lnTo>
                  <a:pt x="475996" y="1496567"/>
                </a:lnTo>
                <a:lnTo>
                  <a:pt x="407670" y="1463928"/>
                </a:lnTo>
                <a:lnTo>
                  <a:pt x="343408" y="1424685"/>
                </a:lnTo>
                <a:lnTo>
                  <a:pt x="283464" y="1379981"/>
                </a:lnTo>
                <a:lnTo>
                  <a:pt x="228346" y="1329689"/>
                </a:lnTo>
                <a:lnTo>
                  <a:pt x="178053" y="1274190"/>
                </a:lnTo>
                <a:lnTo>
                  <a:pt x="132969" y="1214373"/>
                </a:lnTo>
                <a:lnTo>
                  <a:pt x="94234" y="1150365"/>
                </a:lnTo>
                <a:lnTo>
                  <a:pt x="61087" y="1082166"/>
                </a:lnTo>
                <a:lnTo>
                  <a:pt x="35051" y="1010665"/>
                </a:lnTo>
                <a:lnTo>
                  <a:pt x="15875" y="935989"/>
                </a:lnTo>
                <a:lnTo>
                  <a:pt x="3937" y="858519"/>
                </a:lnTo>
                <a:lnTo>
                  <a:pt x="0" y="779017"/>
                </a:lnTo>
                <a:lnTo>
                  <a:pt x="3937" y="699642"/>
                </a:lnTo>
                <a:lnTo>
                  <a:pt x="15875" y="622173"/>
                </a:lnTo>
                <a:lnTo>
                  <a:pt x="35051" y="547496"/>
                </a:lnTo>
                <a:lnTo>
                  <a:pt x="61087" y="475995"/>
                </a:lnTo>
                <a:lnTo>
                  <a:pt x="94234" y="407669"/>
                </a:lnTo>
                <a:lnTo>
                  <a:pt x="132969" y="343407"/>
                </a:lnTo>
                <a:lnTo>
                  <a:pt x="178053" y="283463"/>
                </a:lnTo>
                <a:lnTo>
                  <a:pt x="228346" y="228345"/>
                </a:lnTo>
                <a:lnTo>
                  <a:pt x="283464" y="178053"/>
                </a:lnTo>
                <a:lnTo>
                  <a:pt x="343408" y="132968"/>
                </a:lnTo>
                <a:lnTo>
                  <a:pt x="407670" y="94233"/>
                </a:lnTo>
                <a:lnTo>
                  <a:pt x="475869" y="61087"/>
                </a:lnTo>
                <a:lnTo>
                  <a:pt x="547370" y="35051"/>
                </a:lnTo>
                <a:lnTo>
                  <a:pt x="622046" y="16001"/>
                </a:lnTo>
                <a:lnTo>
                  <a:pt x="699516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418066" y="2660650"/>
            <a:ext cx="1210310" cy="1209675"/>
          </a:xfrm>
          <a:custGeom>
            <a:avLst/>
            <a:gdLst/>
            <a:ahLst/>
            <a:cxnLst/>
            <a:rect l="l" t="t" r="r" b="b"/>
            <a:pathLst>
              <a:path w="1210309" h="1209675">
                <a:moveTo>
                  <a:pt x="0" y="0"/>
                </a:moveTo>
                <a:lnTo>
                  <a:pt x="1209802" y="120967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27359" y="3870325"/>
            <a:ext cx="231140" cy="0"/>
          </a:xfrm>
          <a:custGeom>
            <a:avLst/>
            <a:gdLst/>
            <a:ahLst/>
            <a:cxnLst/>
            <a:rect l="l" t="t" r="r" b="b"/>
            <a:pathLst>
              <a:path w="231140">
                <a:moveTo>
                  <a:pt x="0" y="0"/>
                </a:moveTo>
                <a:lnTo>
                  <a:pt x="231013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796655" y="1313180"/>
            <a:ext cx="1548002" cy="15480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91956" y="1308353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89">
                <a:moveTo>
                  <a:pt x="779018" y="0"/>
                </a:moveTo>
                <a:lnTo>
                  <a:pt x="858520" y="4063"/>
                </a:lnTo>
                <a:lnTo>
                  <a:pt x="935990" y="16001"/>
                </a:lnTo>
                <a:lnTo>
                  <a:pt x="1010666" y="35179"/>
                </a:lnTo>
                <a:lnTo>
                  <a:pt x="1082167" y="61087"/>
                </a:lnTo>
                <a:lnTo>
                  <a:pt x="1150493" y="94234"/>
                </a:lnTo>
                <a:lnTo>
                  <a:pt x="1214374" y="132969"/>
                </a:lnTo>
                <a:lnTo>
                  <a:pt x="1274191" y="178054"/>
                </a:lnTo>
                <a:lnTo>
                  <a:pt x="1329690" y="228473"/>
                </a:lnTo>
                <a:lnTo>
                  <a:pt x="1379982" y="283463"/>
                </a:lnTo>
                <a:lnTo>
                  <a:pt x="1424813" y="343408"/>
                </a:lnTo>
                <a:lnTo>
                  <a:pt x="1463928" y="407670"/>
                </a:lnTo>
                <a:lnTo>
                  <a:pt x="1496695" y="475996"/>
                </a:lnTo>
                <a:lnTo>
                  <a:pt x="1522602" y="547497"/>
                </a:lnTo>
                <a:lnTo>
                  <a:pt x="1541779" y="622173"/>
                </a:lnTo>
                <a:lnTo>
                  <a:pt x="1553718" y="699643"/>
                </a:lnTo>
                <a:lnTo>
                  <a:pt x="1557782" y="779145"/>
                </a:lnTo>
                <a:lnTo>
                  <a:pt x="1553718" y="858520"/>
                </a:lnTo>
                <a:lnTo>
                  <a:pt x="1541779" y="935990"/>
                </a:lnTo>
                <a:lnTo>
                  <a:pt x="1522602" y="1010666"/>
                </a:lnTo>
                <a:lnTo>
                  <a:pt x="1496695" y="1082167"/>
                </a:lnTo>
                <a:lnTo>
                  <a:pt x="1463928" y="1150493"/>
                </a:lnTo>
                <a:lnTo>
                  <a:pt x="1424813" y="1214374"/>
                </a:lnTo>
                <a:lnTo>
                  <a:pt x="1379982" y="1274191"/>
                </a:lnTo>
                <a:lnTo>
                  <a:pt x="1329690" y="1329690"/>
                </a:lnTo>
                <a:lnTo>
                  <a:pt x="1274191" y="1380109"/>
                </a:lnTo>
                <a:lnTo>
                  <a:pt x="1214374" y="1424813"/>
                </a:lnTo>
                <a:lnTo>
                  <a:pt x="1150493" y="1463929"/>
                </a:lnTo>
                <a:lnTo>
                  <a:pt x="1082167" y="1496695"/>
                </a:lnTo>
                <a:lnTo>
                  <a:pt x="1010666" y="1522603"/>
                </a:lnTo>
                <a:lnTo>
                  <a:pt x="935990" y="1541780"/>
                </a:lnTo>
                <a:lnTo>
                  <a:pt x="858520" y="1553718"/>
                </a:lnTo>
                <a:lnTo>
                  <a:pt x="779018" y="1557782"/>
                </a:lnTo>
                <a:lnTo>
                  <a:pt x="699643" y="1553718"/>
                </a:lnTo>
                <a:lnTo>
                  <a:pt x="622173" y="1541780"/>
                </a:lnTo>
                <a:lnTo>
                  <a:pt x="547497" y="1522603"/>
                </a:lnTo>
                <a:lnTo>
                  <a:pt x="475996" y="1496695"/>
                </a:lnTo>
                <a:lnTo>
                  <a:pt x="407670" y="1463929"/>
                </a:lnTo>
                <a:lnTo>
                  <a:pt x="343408" y="1424813"/>
                </a:lnTo>
                <a:lnTo>
                  <a:pt x="283464" y="1380109"/>
                </a:lnTo>
                <a:lnTo>
                  <a:pt x="228346" y="1329690"/>
                </a:lnTo>
                <a:lnTo>
                  <a:pt x="178053" y="1274191"/>
                </a:lnTo>
                <a:lnTo>
                  <a:pt x="132969" y="1214374"/>
                </a:lnTo>
                <a:lnTo>
                  <a:pt x="94234" y="1150493"/>
                </a:lnTo>
                <a:lnTo>
                  <a:pt x="61087" y="1082167"/>
                </a:lnTo>
                <a:lnTo>
                  <a:pt x="35178" y="1010666"/>
                </a:lnTo>
                <a:lnTo>
                  <a:pt x="16001" y="935990"/>
                </a:lnTo>
                <a:lnTo>
                  <a:pt x="3937" y="858520"/>
                </a:lnTo>
                <a:lnTo>
                  <a:pt x="0" y="779145"/>
                </a:lnTo>
                <a:lnTo>
                  <a:pt x="3937" y="699643"/>
                </a:lnTo>
                <a:lnTo>
                  <a:pt x="16001" y="622173"/>
                </a:lnTo>
                <a:lnTo>
                  <a:pt x="35178" y="547497"/>
                </a:lnTo>
                <a:lnTo>
                  <a:pt x="61087" y="475996"/>
                </a:lnTo>
                <a:lnTo>
                  <a:pt x="94234" y="407670"/>
                </a:lnTo>
                <a:lnTo>
                  <a:pt x="132969" y="343408"/>
                </a:lnTo>
                <a:lnTo>
                  <a:pt x="178053" y="283463"/>
                </a:lnTo>
                <a:lnTo>
                  <a:pt x="228346" y="228473"/>
                </a:lnTo>
                <a:lnTo>
                  <a:pt x="283464" y="178181"/>
                </a:lnTo>
                <a:lnTo>
                  <a:pt x="343408" y="132969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497" y="35179"/>
                </a:lnTo>
                <a:lnTo>
                  <a:pt x="622173" y="16001"/>
                </a:lnTo>
                <a:lnTo>
                  <a:pt x="699643" y="4063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33415" y="834263"/>
            <a:ext cx="608330" cy="608330"/>
          </a:xfrm>
          <a:custGeom>
            <a:avLst/>
            <a:gdLst/>
            <a:ahLst/>
            <a:cxnLst/>
            <a:rect l="l" t="t" r="r" b="b"/>
            <a:pathLst>
              <a:path w="608329" h="608330">
                <a:moveTo>
                  <a:pt x="0" y="607822"/>
                </a:moveTo>
                <a:lnTo>
                  <a:pt x="60782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26681" y="72517"/>
            <a:ext cx="1548002" cy="15480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21981" y="67818"/>
            <a:ext cx="1558290" cy="1557655"/>
          </a:xfrm>
          <a:custGeom>
            <a:avLst/>
            <a:gdLst/>
            <a:ahLst/>
            <a:cxnLst/>
            <a:rect l="l" t="t" r="r" b="b"/>
            <a:pathLst>
              <a:path w="1558290" h="1557655">
                <a:moveTo>
                  <a:pt x="779018" y="0"/>
                </a:moveTo>
                <a:lnTo>
                  <a:pt x="858520" y="3936"/>
                </a:lnTo>
                <a:lnTo>
                  <a:pt x="935990" y="15875"/>
                </a:lnTo>
                <a:lnTo>
                  <a:pt x="1010666" y="35051"/>
                </a:lnTo>
                <a:lnTo>
                  <a:pt x="1082167" y="61086"/>
                </a:lnTo>
                <a:lnTo>
                  <a:pt x="1150366" y="94233"/>
                </a:lnTo>
                <a:lnTo>
                  <a:pt x="1214374" y="132968"/>
                </a:lnTo>
                <a:lnTo>
                  <a:pt x="1274191" y="178053"/>
                </a:lnTo>
                <a:lnTo>
                  <a:pt x="1329690" y="228346"/>
                </a:lnTo>
                <a:lnTo>
                  <a:pt x="1379982" y="283463"/>
                </a:lnTo>
                <a:lnTo>
                  <a:pt x="1424686" y="343407"/>
                </a:lnTo>
                <a:lnTo>
                  <a:pt x="1463928" y="407669"/>
                </a:lnTo>
                <a:lnTo>
                  <a:pt x="1496568" y="475995"/>
                </a:lnTo>
                <a:lnTo>
                  <a:pt x="1522602" y="547369"/>
                </a:lnTo>
                <a:lnTo>
                  <a:pt x="1541779" y="622045"/>
                </a:lnTo>
                <a:lnTo>
                  <a:pt x="1553718" y="699515"/>
                </a:lnTo>
                <a:lnTo>
                  <a:pt x="1557782" y="779017"/>
                </a:lnTo>
                <a:lnTo>
                  <a:pt x="1553718" y="858519"/>
                </a:lnTo>
                <a:lnTo>
                  <a:pt x="1541779" y="935989"/>
                </a:lnTo>
                <a:lnTo>
                  <a:pt x="1522602" y="1010665"/>
                </a:lnTo>
                <a:lnTo>
                  <a:pt x="1496568" y="1082039"/>
                </a:lnTo>
                <a:lnTo>
                  <a:pt x="1463928" y="1150365"/>
                </a:lnTo>
                <a:lnTo>
                  <a:pt x="1424686" y="1214246"/>
                </a:lnTo>
                <a:lnTo>
                  <a:pt x="1379982" y="1274190"/>
                </a:lnTo>
                <a:lnTo>
                  <a:pt x="1329690" y="1329689"/>
                </a:lnTo>
                <a:lnTo>
                  <a:pt x="1274191" y="1379981"/>
                </a:lnTo>
                <a:lnTo>
                  <a:pt x="1214374" y="1424685"/>
                </a:lnTo>
                <a:lnTo>
                  <a:pt x="1150366" y="1463802"/>
                </a:lnTo>
                <a:lnTo>
                  <a:pt x="1082167" y="1496567"/>
                </a:lnTo>
                <a:lnTo>
                  <a:pt x="1010666" y="1522602"/>
                </a:lnTo>
                <a:lnTo>
                  <a:pt x="935990" y="1541779"/>
                </a:lnTo>
                <a:lnTo>
                  <a:pt x="858520" y="1553717"/>
                </a:lnTo>
                <a:lnTo>
                  <a:pt x="779018" y="1557654"/>
                </a:lnTo>
                <a:lnTo>
                  <a:pt x="699643" y="1553717"/>
                </a:lnTo>
                <a:lnTo>
                  <a:pt x="622173" y="1541779"/>
                </a:lnTo>
                <a:lnTo>
                  <a:pt x="547497" y="1522602"/>
                </a:lnTo>
                <a:lnTo>
                  <a:pt x="475996" y="1496567"/>
                </a:lnTo>
                <a:lnTo>
                  <a:pt x="407670" y="1463802"/>
                </a:lnTo>
                <a:lnTo>
                  <a:pt x="343408" y="1424685"/>
                </a:lnTo>
                <a:lnTo>
                  <a:pt x="283464" y="1379981"/>
                </a:lnTo>
                <a:lnTo>
                  <a:pt x="228346" y="1329689"/>
                </a:lnTo>
                <a:lnTo>
                  <a:pt x="178053" y="1274190"/>
                </a:lnTo>
                <a:lnTo>
                  <a:pt x="132969" y="1214246"/>
                </a:lnTo>
                <a:lnTo>
                  <a:pt x="94234" y="1150365"/>
                </a:lnTo>
                <a:lnTo>
                  <a:pt x="61087" y="1082166"/>
                </a:lnTo>
                <a:lnTo>
                  <a:pt x="35178" y="1010665"/>
                </a:lnTo>
                <a:lnTo>
                  <a:pt x="16001" y="935989"/>
                </a:lnTo>
                <a:lnTo>
                  <a:pt x="3937" y="858519"/>
                </a:lnTo>
                <a:lnTo>
                  <a:pt x="0" y="779017"/>
                </a:lnTo>
                <a:lnTo>
                  <a:pt x="3937" y="699515"/>
                </a:lnTo>
                <a:lnTo>
                  <a:pt x="16001" y="622045"/>
                </a:lnTo>
                <a:lnTo>
                  <a:pt x="35178" y="547369"/>
                </a:lnTo>
                <a:lnTo>
                  <a:pt x="61087" y="475995"/>
                </a:lnTo>
                <a:lnTo>
                  <a:pt x="94234" y="407669"/>
                </a:lnTo>
                <a:lnTo>
                  <a:pt x="132969" y="343407"/>
                </a:lnTo>
                <a:lnTo>
                  <a:pt x="178053" y="283463"/>
                </a:lnTo>
                <a:lnTo>
                  <a:pt x="228346" y="228346"/>
                </a:lnTo>
                <a:lnTo>
                  <a:pt x="283464" y="178053"/>
                </a:lnTo>
                <a:lnTo>
                  <a:pt x="343408" y="132968"/>
                </a:lnTo>
                <a:lnTo>
                  <a:pt x="407670" y="94233"/>
                </a:lnTo>
                <a:lnTo>
                  <a:pt x="475996" y="61086"/>
                </a:lnTo>
                <a:lnTo>
                  <a:pt x="547497" y="35051"/>
                </a:lnTo>
                <a:lnTo>
                  <a:pt x="622173" y="15875"/>
                </a:lnTo>
                <a:lnTo>
                  <a:pt x="699643" y="3936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0446766" y="1581657"/>
            <a:ext cx="1631950" cy="179768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400" spc="-5" dirty="0">
                <a:latin typeface="Calibri"/>
                <a:cs typeface="Calibri"/>
              </a:rPr>
              <a:t>На обратной стороне  </a:t>
            </a:r>
            <a:r>
              <a:rPr sz="1400" spc="-10" dirty="0">
                <a:latin typeface="Calibri"/>
                <a:cs typeface="Calibri"/>
              </a:rPr>
              <a:t>застежки:</a:t>
            </a:r>
            <a:endParaRPr sz="1400">
              <a:latin typeface="Calibri"/>
              <a:cs typeface="Calibri"/>
            </a:endParaRPr>
          </a:p>
          <a:p>
            <a:pPr marL="100965" indent="-88265">
              <a:lnSpc>
                <a:spcPts val="1595"/>
              </a:lnSpc>
              <a:spcBef>
                <a:spcPts val="650"/>
              </a:spcBef>
              <a:buFont typeface="Arial"/>
              <a:buChar char="•"/>
              <a:tabLst>
                <a:tab pos="101600" algn="l"/>
              </a:tabLst>
            </a:pPr>
            <a:r>
              <a:rPr sz="1400" spc="-10" dirty="0">
                <a:latin typeface="Calibri"/>
                <a:cs typeface="Calibri"/>
              </a:rPr>
              <a:t>гравировка</a:t>
            </a:r>
            <a:endParaRPr sz="1400">
              <a:latin typeface="Calibri"/>
              <a:cs typeface="Calibri"/>
            </a:endParaRPr>
          </a:p>
          <a:p>
            <a:pPr marL="100965">
              <a:lnSpc>
                <a:spcPts val="1510"/>
              </a:lnSpc>
            </a:pPr>
            <a:r>
              <a:rPr sz="1400" spc="-5" dirty="0">
                <a:latin typeface="Calibri"/>
                <a:cs typeface="Calibri"/>
              </a:rPr>
              <a:t>«CHANEL </a:t>
            </a:r>
            <a:r>
              <a:rPr sz="1400" spc="-20" dirty="0">
                <a:latin typeface="Calibri"/>
                <a:cs typeface="Calibri"/>
              </a:rPr>
              <a:t>PARIS»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</a:t>
            </a:r>
            <a:endParaRPr sz="1400">
              <a:latin typeface="Calibri"/>
              <a:cs typeface="Calibri"/>
            </a:endParaRPr>
          </a:p>
          <a:p>
            <a:pPr marL="100965" marR="313055">
              <a:lnSpc>
                <a:spcPts val="1510"/>
              </a:lnSpc>
              <a:spcBef>
                <a:spcPts val="110"/>
              </a:spcBef>
            </a:pPr>
            <a:r>
              <a:rPr sz="1400" spc="-5" dirty="0">
                <a:latin typeface="Calibri"/>
                <a:cs typeface="Calibri"/>
              </a:rPr>
              <a:t>обеих </a:t>
            </a:r>
            <a:r>
              <a:rPr sz="1400" spc="-10" dirty="0">
                <a:latin typeface="Calibri"/>
                <a:cs typeface="Calibri"/>
              </a:rPr>
              <a:t>сторон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от  </a:t>
            </a:r>
            <a:r>
              <a:rPr sz="1400" spc="-10" dirty="0">
                <a:latin typeface="Calibri"/>
                <a:cs typeface="Calibri"/>
              </a:rPr>
              <a:t>отверстия</a:t>
            </a:r>
            <a:endParaRPr sz="1400">
              <a:latin typeface="Calibri"/>
              <a:cs typeface="Calibri"/>
            </a:endParaRPr>
          </a:p>
          <a:p>
            <a:pPr marL="100965" marR="264795" indent="-88265">
              <a:lnSpc>
                <a:spcPts val="1510"/>
              </a:lnSpc>
              <a:spcBef>
                <a:spcPts val="844"/>
              </a:spcBef>
              <a:buFont typeface="Arial"/>
              <a:buChar char="•"/>
              <a:tabLst>
                <a:tab pos="101600" algn="l"/>
              </a:tabLst>
            </a:pPr>
            <a:r>
              <a:rPr sz="1400" dirty="0">
                <a:latin typeface="Calibri"/>
                <a:cs typeface="Calibri"/>
              </a:rPr>
              <a:t>Винты </a:t>
            </a:r>
            <a:r>
              <a:rPr sz="1400" spc="-5" dirty="0">
                <a:latin typeface="Calibri"/>
                <a:cs typeface="Calibri"/>
              </a:rPr>
              <a:t>вровень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  </a:t>
            </a:r>
            <a:r>
              <a:rPr sz="1400" spc="-5" dirty="0">
                <a:latin typeface="Calibri"/>
                <a:cs typeface="Calibri"/>
              </a:rPr>
              <a:t>поверхностью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93168" y="2585993"/>
            <a:ext cx="1792477" cy="4238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5"/>
              </a:spcBef>
            </a:pPr>
            <a:r>
              <a:rPr sz="1600" b="1" spc="-5" dirty="0">
                <a:latin typeface="Calibri"/>
                <a:cs typeface="Calibri"/>
              </a:rPr>
              <a:t>Потайной </a:t>
            </a:r>
            <a:r>
              <a:rPr sz="1600" b="1" spc="-10" dirty="0">
                <a:latin typeface="Calibri"/>
                <a:cs typeface="Calibri"/>
              </a:rPr>
              <a:t>карман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в</a:t>
            </a:r>
            <a:endParaRPr sz="1600" b="1">
              <a:latin typeface="Calibri"/>
              <a:cs typeface="Calibri"/>
            </a:endParaRPr>
          </a:p>
          <a:p>
            <a:pPr marL="12700">
              <a:lnSpc>
                <a:spcPts val="1595"/>
              </a:lnSpc>
            </a:pPr>
            <a:r>
              <a:rPr sz="1600" b="1" dirty="0">
                <a:latin typeface="Calibri"/>
                <a:cs typeface="Calibri"/>
              </a:rPr>
              <a:t>первом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клапане</a:t>
            </a:r>
            <a:endParaRPr sz="1600" b="1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935723" y="626363"/>
            <a:ext cx="438912" cy="4404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10907" y="701929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3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3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010907" y="701929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0" y="144653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3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624832" y="2481"/>
            <a:ext cx="2825496" cy="994503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R="88265" indent="-134620">
              <a:lnSpc>
                <a:spcPts val="1510"/>
              </a:lnSpc>
            </a:pPr>
            <a:r>
              <a:rPr sz="1600" b="1" dirty="0">
                <a:latin typeface="Calibri"/>
                <a:cs typeface="Calibri"/>
              </a:rPr>
              <a:t>Плечевой </a:t>
            </a:r>
            <a:r>
              <a:rPr sz="1600" b="1" spc="-5" dirty="0">
                <a:latin typeface="Calibri"/>
                <a:cs typeface="Calibri"/>
              </a:rPr>
              <a:t>ремень </a:t>
            </a:r>
            <a:r>
              <a:rPr sz="1600" b="1" dirty="0">
                <a:latin typeface="Calibri"/>
                <a:cs typeface="Calibri"/>
              </a:rPr>
              <a:t>в </a:t>
            </a:r>
            <a:r>
              <a:rPr sz="1600" b="1" spc="-5" dirty="0">
                <a:latin typeface="Calibri"/>
                <a:cs typeface="Calibri"/>
              </a:rPr>
              <a:t>виде цепочки,  переплетенной </a:t>
            </a:r>
            <a:r>
              <a:rPr sz="1600" b="1" dirty="0">
                <a:latin typeface="Calibri"/>
                <a:cs typeface="Calibri"/>
              </a:rPr>
              <a:t>с </a:t>
            </a:r>
            <a:r>
              <a:rPr sz="1600" b="1" spc="-10" dirty="0" err="1">
                <a:latin typeface="Calibri"/>
                <a:cs typeface="Calibri"/>
              </a:rPr>
              <a:t>полоской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10" dirty="0" err="1" smtClean="0">
                <a:latin typeface="Calibri"/>
                <a:cs typeface="Calibri"/>
              </a:rPr>
              <a:t>кожи</a:t>
            </a:r>
            <a:r>
              <a:rPr lang="ru-RU" sz="1600" b="1" spc="-10" dirty="0" smtClean="0">
                <a:latin typeface="Calibri"/>
                <a:cs typeface="Calibri"/>
              </a:rPr>
              <a:t> </a:t>
            </a:r>
            <a:endParaRPr sz="1600" b="1" dirty="0" smtClean="0">
              <a:latin typeface="Calibri"/>
              <a:cs typeface="Calibri"/>
            </a:endParaRPr>
          </a:p>
          <a:p>
            <a:pPr marL="1718310">
              <a:lnSpc>
                <a:spcPct val="100000"/>
              </a:lnSpc>
              <a:spcBef>
                <a:spcPts val="805"/>
              </a:spcBef>
              <a:tabLst>
                <a:tab pos="2482850" algn="l"/>
              </a:tabLst>
            </a:pPr>
            <a:r>
              <a:rPr lang="ru-RU" b="1" strike="sngStrike" spc="-5" dirty="0" smtClean="0">
                <a:solidFill>
                  <a:srgbClr val="FFFFFF"/>
                </a:solidFill>
                <a:latin typeface="Calibri"/>
                <a:cs typeface="Calibri"/>
              </a:rPr>
              <a:t>              </a:t>
            </a:r>
            <a:r>
              <a:rPr b="1" strike="sngStrike" spc="-5" dirty="0" smtClean="0">
                <a:solidFill>
                  <a:srgbClr val="FFFFFF"/>
                </a:solidFill>
                <a:latin typeface="Calibri"/>
                <a:cs typeface="Calibri"/>
              </a:rPr>
              <a:t> 1</a:t>
            </a:r>
            <a:r>
              <a:rPr b="1" strike="sngStrike" spc="16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b="1" dirty="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439656" y="2651760"/>
            <a:ext cx="438911" cy="4389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514205" y="2725927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6"/>
                </a:lnTo>
                <a:lnTo>
                  <a:pt x="59225" y="27919"/>
                </a:lnTo>
                <a:lnTo>
                  <a:pt x="27911" y="59253"/>
                </a:lnTo>
                <a:lnTo>
                  <a:pt x="7375" y="98999"/>
                </a:lnTo>
                <a:lnTo>
                  <a:pt x="0" y="144780"/>
                </a:lnTo>
                <a:lnTo>
                  <a:pt x="7375" y="190498"/>
                </a:lnTo>
                <a:lnTo>
                  <a:pt x="27911" y="230207"/>
                </a:lnTo>
                <a:lnTo>
                  <a:pt x="59225" y="261521"/>
                </a:lnTo>
                <a:lnTo>
                  <a:pt x="98934" y="282057"/>
                </a:lnTo>
                <a:lnTo>
                  <a:pt x="144652" y="289433"/>
                </a:lnTo>
                <a:lnTo>
                  <a:pt x="190371" y="282057"/>
                </a:lnTo>
                <a:lnTo>
                  <a:pt x="230080" y="261521"/>
                </a:lnTo>
                <a:lnTo>
                  <a:pt x="261394" y="230207"/>
                </a:lnTo>
                <a:lnTo>
                  <a:pt x="281930" y="190498"/>
                </a:lnTo>
                <a:lnTo>
                  <a:pt x="289305" y="144780"/>
                </a:lnTo>
                <a:lnTo>
                  <a:pt x="281930" y="98999"/>
                </a:lnTo>
                <a:lnTo>
                  <a:pt x="261394" y="59253"/>
                </a:lnTo>
                <a:lnTo>
                  <a:pt x="230080" y="27919"/>
                </a:lnTo>
                <a:lnTo>
                  <a:pt x="190371" y="7376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514205" y="2725927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780"/>
                </a:moveTo>
                <a:lnTo>
                  <a:pt x="7375" y="98999"/>
                </a:lnTo>
                <a:lnTo>
                  <a:pt x="27911" y="59253"/>
                </a:lnTo>
                <a:lnTo>
                  <a:pt x="59225" y="27919"/>
                </a:lnTo>
                <a:lnTo>
                  <a:pt x="98934" y="7376"/>
                </a:lnTo>
                <a:lnTo>
                  <a:pt x="144652" y="0"/>
                </a:lnTo>
                <a:lnTo>
                  <a:pt x="190371" y="7376"/>
                </a:lnTo>
                <a:lnTo>
                  <a:pt x="230080" y="27919"/>
                </a:lnTo>
                <a:lnTo>
                  <a:pt x="261394" y="59253"/>
                </a:lnTo>
                <a:lnTo>
                  <a:pt x="281930" y="98999"/>
                </a:lnTo>
                <a:lnTo>
                  <a:pt x="289305" y="144780"/>
                </a:lnTo>
                <a:lnTo>
                  <a:pt x="281930" y="190498"/>
                </a:lnTo>
                <a:lnTo>
                  <a:pt x="261394" y="230207"/>
                </a:lnTo>
                <a:lnTo>
                  <a:pt x="230080" y="261521"/>
                </a:lnTo>
                <a:lnTo>
                  <a:pt x="190371" y="282057"/>
                </a:lnTo>
                <a:lnTo>
                  <a:pt x="144652" y="289433"/>
                </a:lnTo>
                <a:lnTo>
                  <a:pt x="98934" y="282057"/>
                </a:lnTo>
                <a:lnTo>
                  <a:pt x="59225" y="261521"/>
                </a:lnTo>
                <a:lnTo>
                  <a:pt x="27911" y="230207"/>
                </a:lnTo>
                <a:lnTo>
                  <a:pt x="7375" y="190498"/>
                </a:lnTo>
                <a:lnTo>
                  <a:pt x="0" y="14478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9595866" y="2724404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249156" y="3506723"/>
            <a:ext cx="438911" cy="4389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323831" y="3581019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323831" y="3581019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8906636" y="3579622"/>
            <a:ext cx="7766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1175" algn="l"/>
                <a:tab pos="763270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	5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017507" y="4820411"/>
            <a:ext cx="438911" cy="4389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092438" y="4895722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5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092438" y="4895722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7221981" y="4521927"/>
            <a:ext cx="2080387" cy="701474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1600" b="1" dirty="0">
                <a:latin typeface="Calibri"/>
                <a:cs typeface="Calibri"/>
              </a:rPr>
              <a:t>Вышитая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монограмма</a:t>
            </a:r>
            <a:endParaRPr sz="1600" b="1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660"/>
              </a:spcBef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b="1" dirty="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069970" y="4465573"/>
            <a:ext cx="563245" cy="563245"/>
          </a:xfrm>
          <a:custGeom>
            <a:avLst/>
            <a:gdLst/>
            <a:ahLst/>
            <a:cxnLst/>
            <a:rect l="l" t="t" r="r" b="b"/>
            <a:pathLst>
              <a:path w="563245" h="563245">
                <a:moveTo>
                  <a:pt x="562991" y="0"/>
                </a:moveTo>
                <a:lnTo>
                  <a:pt x="0" y="56299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7707" y="4661027"/>
            <a:ext cx="1547964" cy="154805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02931" y="4656328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056" y="0"/>
                </a:moveTo>
                <a:lnTo>
                  <a:pt x="858558" y="3937"/>
                </a:lnTo>
                <a:lnTo>
                  <a:pt x="936028" y="16002"/>
                </a:lnTo>
                <a:lnTo>
                  <a:pt x="1010704" y="35179"/>
                </a:lnTo>
                <a:lnTo>
                  <a:pt x="1082205" y="61087"/>
                </a:lnTo>
                <a:lnTo>
                  <a:pt x="1150404" y="94234"/>
                </a:lnTo>
                <a:lnTo>
                  <a:pt x="1214285" y="132969"/>
                </a:lnTo>
                <a:lnTo>
                  <a:pt x="1274229" y="178054"/>
                </a:lnTo>
                <a:lnTo>
                  <a:pt x="1329728" y="228346"/>
                </a:lnTo>
                <a:lnTo>
                  <a:pt x="1380020" y="283464"/>
                </a:lnTo>
                <a:lnTo>
                  <a:pt x="1424724" y="343408"/>
                </a:lnTo>
                <a:lnTo>
                  <a:pt x="1463967" y="407670"/>
                </a:lnTo>
                <a:lnTo>
                  <a:pt x="1496606" y="475996"/>
                </a:lnTo>
                <a:lnTo>
                  <a:pt x="1522641" y="547497"/>
                </a:lnTo>
                <a:lnTo>
                  <a:pt x="1541818" y="622173"/>
                </a:lnTo>
                <a:lnTo>
                  <a:pt x="1553756" y="699643"/>
                </a:lnTo>
                <a:lnTo>
                  <a:pt x="1557693" y="779018"/>
                </a:lnTo>
                <a:lnTo>
                  <a:pt x="1553756" y="858520"/>
                </a:lnTo>
                <a:lnTo>
                  <a:pt x="1541818" y="935990"/>
                </a:lnTo>
                <a:lnTo>
                  <a:pt x="1522641" y="1010653"/>
                </a:lnTo>
                <a:lnTo>
                  <a:pt x="1496606" y="1082128"/>
                </a:lnTo>
                <a:lnTo>
                  <a:pt x="1463840" y="1150429"/>
                </a:lnTo>
                <a:lnTo>
                  <a:pt x="1424724" y="1214323"/>
                </a:lnTo>
                <a:lnTo>
                  <a:pt x="1380020" y="1274216"/>
                </a:lnTo>
                <a:lnTo>
                  <a:pt x="1329728" y="1329728"/>
                </a:lnTo>
                <a:lnTo>
                  <a:pt x="1274229" y="1380032"/>
                </a:lnTo>
                <a:lnTo>
                  <a:pt x="1214285" y="1424749"/>
                </a:lnTo>
                <a:lnTo>
                  <a:pt x="1150404" y="1463890"/>
                </a:lnTo>
                <a:lnTo>
                  <a:pt x="1082205" y="1496644"/>
                </a:lnTo>
                <a:lnTo>
                  <a:pt x="1010704" y="1522590"/>
                </a:lnTo>
                <a:lnTo>
                  <a:pt x="936028" y="1541767"/>
                </a:lnTo>
                <a:lnTo>
                  <a:pt x="858558" y="1553743"/>
                </a:lnTo>
                <a:lnTo>
                  <a:pt x="779056" y="1557731"/>
                </a:lnTo>
                <a:lnTo>
                  <a:pt x="699554" y="1553743"/>
                </a:lnTo>
                <a:lnTo>
                  <a:pt x="622084" y="1541767"/>
                </a:lnTo>
                <a:lnTo>
                  <a:pt x="547535" y="1522590"/>
                </a:lnTo>
                <a:lnTo>
                  <a:pt x="476034" y="1496644"/>
                </a:lnTo>
                <a:lnTo>
                  <a:pt x="407708" y="1463890"/>
                </a:lnTo>
                <a:lnTo>
                  <a:pt x="343408" y="1424762"/>
                </a:lnTo>
                <a:lnTo>
                  <a:pt x="283514" y="1380032"/>
                </a:lnTo>
                <a:lnTo>
                  <a:pt x="228409" y="1329715"/>
                </a:lnTo>
                <a:lnTo>
                  <a:pt x="178104" y="1274229"/>
                </a:lnTo>
                <a:lnTo>
                  <a:pt x="132981" y="1214323"/>
                </a:lnTo>
                <a:lnTo>
                  <a:pt x="94246" y="1150429"/>
                </a:lnTo>
                <a:lnTo>
                  <a:pt x="61099" y="1082141"/>
                </a:lnTo>
                <a:lnTo>
                  <a:pt x="35140" y="1010653"/>
                </a:lnTo>
                <a:lnTo>
                  <a:pt x="15976" y="935990"/>
                </a:lnTo>
                <a:lnTo>
                  <a:pt x="3987" y="858520"/>
                </a:lnTo>
                <a:lnTo>
                  <a:pt x="0" y="779018"/>
                </a:lnTo>
                <a:lnTo>
                  <a:pt x="3987" y="699643"/>
                </a:lnTo>
                <a:lnTo>
                  <a:pt x="15976" y="622173"/>
                </a:lnTo>
                <a:lnTo>
                  <a:pt x="35140" y="547497"/>
                </a:lnTo>
                <a:lnTo>
                  <a:pt x="61099" y="475996"/>
                </a:lnTo>
                <a:lnTo>
                  <a:pt x="94246" y="407670"/>
                </a:lnTo>
                <a:lnTo>
                  <a:pt x="132981" y="343408"/>
                </a:lnTo>
                <a:lnTo>
                  <a:pt x="178104" y="283464"/>
                </a:lnTo>
                <a:lnTo>
                  <a:pt x="228409" y="228346"/>
                </a:lnTo>
                <a:lnTo>
                  <a:pt x="283502" y="178054"/>
                </a:lnTo>
                <a:lnTo>
                  <a:pt x="343408" y="132969"/>
                </a:lnTo>
                <a:lnTo>
                  <a:pt x="407708" y="94234"/>
                </a:lnTo>
                <a:lnTo>
                  <a:pt x="476034" y="61087"/>
                </a:lnTo>
                <a:lnTo>
                  <a:pt x="547535" y="35179"/>
                </a:lnTo>
                <a:lnTo>
                  <a:pt x="622084" y="16002"/>
                </a:lnTo>
                <a:lnTo>
                  <a:pt x="699554" y="3937"/>
                </a:lnTo>
                <a:lnTo>
                  <a:pt x="779056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62557" y="4403216"/>
            <a:ext cx="19685" cy="2073275"/>
          </a:xfrm>
          <a:custGeom>
            <a:avLst/>
            <a:gdLst/>
            <a:ahLst/>
            <a:cxnLst/>
            <a:rect l="l" t="t" r="r" b="b"/>
            <a:pathLst>
              <a:path w="19685" h="2073275">
                <a:moveTo>
                  <a:pt x="19176" y="2072690"/>
                </a:moveTo>
                <a:lnTo>
                  <a:pt x="0" y="0"/>
                </a:lnTo>
              </a:path>
            </a:pathLst>
          </a:custGeom>
          <a:ln w="635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115311" y="4808220"/>
            <a:ext cx="440436" cy="4389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191004" y="488264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191004" y="488264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2271776" y="4881448"/>
            <a:ext cx="1979421" cy="8585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914"/>
              </a:lnSpc>
              <a:spcBef>
                <a:spcPts val="95"/>
              </a:spcBef>
              <a:tabLst>
                <a:tab pos="798195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2	</a:t>
            </a:r>
            <a:endParaRPr sz="1600" dirty="0">
              <a:latin typeface="Calibri"/>
              <a:cs typeface="Calibri"/>
            </a:endParaRPr>
          </a:p>
          <a:p>
            <a:pPr marL="275590" marR="5080">
              <a:lnSpc>
                <a:spcPts val="1510"/>
              </a:lnSpc>
              <a:spcBef>
                <a:spcPts val="190"/>
              </a:spcBef>
            </a:pPr>
            <a:r>
              <a:rPr sz="1600" b="1" spc="-5" dirty="0">
                <a:latin typeface="Calibri"/>
                <a:cs typeface="Calibri"/>
              </a:rPr>
              <a:t>Внизу</a:t>
            </a:r>
            <a:r>
              <a:rPr sz="1600" b="1" spc="-7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посередине:  </a:t>
            </a:r>
            <a:r>
              <a:rPr sz="1600" b="1" dirty="0">
                <a:latin typeface="Calibri"/>
                <a:cs typeface="Calibri"/>
              </a:rPr>
              <a:t>швы </a:t>
            </a:r>
            <a:r>
              <a:rPr sz="1600" b="1" spc="-5" dirty="0">
                <a:latin typeface="Calibri"/>
                <a:cs typeface="Calibri"/>
              </a:rPr>
              <a:t>совпадают </a:t>
            </a:r>
            <a:r>
              <a:rPr sz="1600" b="1" dirty="0">
                <a:latin typeface="Calibri"/>
                <a:cs typeface="Calibri"/>
              </a:rPr>
              <a:t>в  </a:t>
            </a:r>
            <a:r>
              <a:rPr sz="1600" b="1" spc="-10" dirty="0">
                <a:latin typeface="Calibri"/>
                <a:cs typeface="Calibri"/>
              </a:rPr>
              <a:t>месте перехода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653498" y="5878022"/>
            <a:ext cx="2403448" cy="845103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00965" indent="-882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101600" algn="l"/>
              </a:tabLst>
            </a:pPr>
            <a:r>
              <a:rPr sz="1600" b="1" spc="-10" dirty="0">
                <a:latin typeface="Calibri"/>
                <a:cs typeface="Calibri"/>
              </a:rPr>
              <a:t>Логотип </a:t>
            </a:r>
            <a:r>
              <a:rPr sz="1600" b="1" spc="-5" dirty="0">
                <a:latin typeface="Calibri"/>
                <a:cs typeface="Calibri"/>
              </a:rPr>
              <a:t>точно </a:t>
            </a:r>
            <a:r>
              <a:rPr sz="1600" b="1" dirty="0">
                <a:latin typeface="Calibri"/>
                <a:cs typeface="Calibri"/>
              </a:rPr>
              <a:t>по</a:t>
            </a:r>
            <a:r>
              <a:rPr sz="1600" b="1" spc="-8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центру</a:t>
            </a:r>
            <a:endParaRPr sz="1600" b="1" dirty="0">
              <a:latin typeface="Calibri"/>
              <a:cs typeface="Calibri"/>
            </a:endParaRPr>
          </a:p>
          <a:p>
            <a:pPr marL="100965" indent="-88265">
              <a:lnSpc>
                <a:spcPts val="1595"/>
              </a:lnSpc>
              <a:spcBef>
                <a:spcPts val="675"/>
              </a:spcBef>
              <a:buFont typeface="Arial"/>
              <a:buChar char="•"/>
              <a:tabLst>
                <a:tab pos="101600" algn="l"/>
              </a:tabLst>
            </a:pPr>
            <a:r>
              <a:rPr sz="1600" b="1" spc="-5" dirty="0">
                <a:latin typeface="Calibri"/>
                <a:cs typeface="Calibri"/>
              </a:rPr>
              <a:t>Острие ромба </a:t>
            </a:r>
            <a:r>
              <a:rPr sz="1600" b="1" dirty="0">
                <a:latin typeface="Calibri"/>
                <a:cs typeface="Calibri"/>
              </a:rPr>
              <a:t>попадает</a:t>
            </a:r>
            <a:r>
              <a:rPr sz="1600" b="1" spc="-7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в</a:t>
            </a:r>
          </a:p>
          <a:p>
            <a:pPr marL="100965">
              <a:lnSpc>
                <a:spcPts val="1595"/>
              </a:lnSpc>
            </a:pPr>
            <a:r>
              <a:rPr sz="1600" b="1" spc="-5" dirty="0">
                <a:latin typeface="Calibri"/>
                <a:cs typeface="Calibri"/>
              </a:rPr>
              <a:t>центр </a:t>
            </a:r>
            <a:r>
              <a:rPr sz="1600" b="1" spc="-10" dirty="0">
                <a:latin typeface="Calibri"/>
                <a:cs typeface="Calibri"/>
              </a:rPr>
              <a:t>застежки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933190" y="3883786"/>
            <a:ext cx="1008380" cy="1517015"/>
          </a:xfrm>
          <a:custGeom>
            <a:avLst/>
            <a:gdLst/>
            <a:ahLst/>
            <a:cxnLst/>
            <a:rect l="l" t="t" r="r" b="b"/>
            <a:pathLst>
              <a:path w="1008379" h="1517014">
                <a:moveTo>
                  <a:pt x="0" y="0"/>
                </a:moveTo>
                <a:lnTo>
                  <a:pt x="1008380" y="151676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855589" y="4971160"/>
            <a:ext cx="1548003" cy="154797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50763" y="4966334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90">
                <a:moveTo>
                  <a:pt x="779144" y="0"/>
                </a:moveTo>
                <a:lnTo>
                  <a:pt x="858646" y="4063"/>
                </a:lnTo>
                <a:lnTo>
                  <a:pt x="936116" y="16001"/>
                </a:lnTo>
                <a:lnTo>
                  <a:pt x="1010665" y="35178"/>
                </a:lnTo>
                <a:lnTo>
                  <a:pt x="1082166" y="61087"/>
                </a:lnTo>
                <a:lnTo>
                  <a:pt x="1150492" y="94233"/>
                </a:lnTo>
                <a:lnTo>
                  <a:pt x="1214373" y="132969"/>
                </a:lnTo>
                <a:lnTo>
                  <a:pt x="1274317" y="178181"/>
                </a:lnTo>
                <a:lnTo>
                  <a:pt x="1329816" y="228472"/>
                </a:lnTo>
                <a:lnTo>
                  <a:pt x="1380109" y="283590"/>
                </a:lnTo>
                <a:lnTo>
                  <a:pt x="1424813" y="343407"/>
                </a:lnTo>
                <a:lnTo>
                  <a:pt x="1463929" y="407796"/>
                </a:lnTo>
                <a:lnTo>
                  <a:pt x="1496694" y="475995"/>
                </a:lnTo>
                <a:lnTo>
                  <a:pt x="1522603" y="547496"/>
                </a:lnTo>
                <a:lnTo>
                  <a:pt x="1541780" y="622172"/>
                </a:lnTo>
                <a:lnTo>
                  <a:pt x="1553844" y="699642"/>
                </a:lnTo>
                <a:lnTo>
                  <a:pt x="1557782" y="779106"/>
                </a:lnTo>
                <a:lnTo>
                  <a:pt x="1553844" y="858570"/>
                </a:lnTo>
                <a:lnTo>
                  <a:pt x="1541780" y="936040"/>
                </a:lnTo>
                <a:lnTo>
                  <a:pt x="1522603" y="1010704"/>
                </a:lnTo>
                <a:lnTo>
                  <a:pt x="1496694" y="1082179"/>
                </a:lnTo>
                <a:lnTo>
                  <a:pt x="1463929" y="1150480"/>
                </a:lnTo>
                <a:lnTo>
                  <a:pt x="1424813" y="1214373"/>
                </a:lnTo>
                <a:lnTo>
                  <a:pt x="1380109" y="1274254"/>
                </a:lnTo>
                <a:lnTo>
                  <a:pt x="1329816" y="1329766"/>
                </a:lnTo>
                <a:lnTo>
                  <a:pt x="1274317" y="1380083"/>
                </a:lnTo>
                <a:lnTo>
                  <a:pt x="1214373" y="1424800"/>
                </a:lnTo>
                <a:lnTo>
                  <a:pt x="1150492" y="1463928"/>
                </a:lnTo>
                <a:lnTo>
                  <a:pt x="1082166" y="1496682"/>
                </a:lnTo>
                <a:lnTo>
                  <a:pt x="1010665" y="1522641"/>
                </a:lnTo>
                <a:lnTo>
                  <a:pt x="936116" y="1541805"/>
                </a:lnTo>
                <a:lnTo>
                  <a:pt x="858646" y="1553781"/>
                </a:lnTo>
                <a:lnTo>
                  <a:pt x="779144" y="1557782"/>
                </a:lnTo>
                <a:lnTo>
                  <a:pt x="699642" y="1553781"/>
                </a:lnTo>
                <a:lnTo>
                  <a:pt x="622173" y="1541805"/>
                </a:lnTo>
                <a:lnTo>
                  <a:pt x="547497" y="1522641"/>
                </a:lnTo>
                <a:lnTo>
                  <a:pt x="475996" y="1496682"/>
                </a:lnTo>
                <a:lnTo>
                  <a:pt x="407797" y="1463941"/>
                </a:lnTo>
                <a:lnTo>
                  <a:pt x="343408" y="1424800"/>
                </a:lnTo>
                <a:lnTo>
                  <a:pt x="283590" y="1380070"/>
                </a:lnTo>
                <a:lnTo>
                  <a:pt x="228473" y="1329766"/>
                </a:lnTo>
                <a:lnTo>
                  <a:pt x="178181" y="1274267"/>
                </a:lnTo>
                <a:lnTo>
                  <a:pt x="133096" y="1214373"/>
                </a:lnTo>
                <a:lnTo>
                  <a:pt x="94361" y="1150480"/>
                </a:lnTo>
                <a:lnTo>
                  <a:pt x="61213" y="1082192"/>
                </a:lnTo>
                <a:lnTo>
                  <a:pt x="35178" y="1010704"/>
                </a:lnTo>
                <a:lnTo>
                  <a:pt x="16001" y="936040"/>
                </a:lnTo>
                <a:lnTo>
                  <a:pt x="4063" y="858570"/>
                </a:lnTo>
                <a:lnTo>
                  <a:pt x="0" y="779106"/>
                </a:lnTo>
                <a:lnTo>
                  <a:pt x="4063" y="699642"/>
                </a:lnTo>
                <a:lnTo>
                  <a:pt x="16001" y="622172"/>
                </a:lnTo>
                <a:lnTo>
                  <a:pt x="35178" y="547496"/>
                </a:lnTo>
                <a:lnTo>
                  <a:pt x="61213" y="475995"/>
                </a:lnTo>
                <a:lnTo>
                  <a:pt x="94361" y="407796"/>
                </a:lnTo>
                <a:lnTo>
                  <a:pt x="133096" y="343407"/>
                </a:lnTo>
                <a:lnTo>
                  <a:pt x="178181" y="283590"/>
                </a:lnTo>
                <a:lnTo>
                  <a:pt x="228473" y="228472"/>
                </a:lnTo>
                <a:lnTo>
                  <a:pt x="283590" y="178181"/>
                </a:lnTo>
                <a:lnTo>
                  <a:pt x="343408" y="132969"/>
                </a:lnTo>
                <a:lnTo>
                  <a:pt x="407797" y="94233"/>
                </a:lnTo>
                <a:lnTo>
                  <a:pt x="475996" y="61087"/>
                </a:lnTo>
                <a:lnTo>
                  <a:pt x="547497" y="35178"/>
                </a:lnTo>
                <a:lnTo>
                  <a:pt x="622173" y="16001"/>
                </a:lnTo>
                <a:lnTo>
                  <a:pt x="699642" y="4063"/>
                </a:lnTo>
                <a:lnTo>
                  <a:pt x="779144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654040" y="5164835"/>
            <a:ext cx="438912" cy="43891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728715" y="5239892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3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3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728715" y="5239892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3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3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928361" y="5239003"/>
            <a:ext cx="12992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94080" algn="l"/>
                <a:tab pos="1285875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	3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2412" y="1212582"/>
            <a:ext cx="432434" cy="3651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КОЖАНЫЕ</a:t>
            </a:r>
            <a:r>
              <a:rPr sz="32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ИЗДЕЛИЯ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8725" y="559003"/>
            <a:ext cx="2992755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b="0" spc="-20" dirty="0">
                <a:solidFill>
                  <a:srgbClr val="FFFFFF"/>
                </a:solidFill>
                <a:latin typeface="Calibri"/>
                <a:cs typeface="Calibri"/>
              </a:rPr>
              <a:t>BOY 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CHANEL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54248" y="2277364"/>
            <a:ext cx="5090414" cy="29339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26451" y="3037585"/>
            <a:ext cx="1548002" cy="1548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21625" y="3032886"/>
            <a:ext cx="1558290" cy="1557655"/>
          </a:xfrm>
          <a:custGeom>
            <a:avLst/>
            <a:gdLst/>
            <a:ahLst/>
            <a:cxnLst/>
            <a:rect l="l" t="t" r="r" b="b"/>
            <a:pathLst>
              <a:path w="1558290" h="1557654">
                <a:moveTo>
                  <a:pt x="779145" y="0"/>
                </a:moveTo>
                <a:lnTo>
                  <a:pt x="858520" y="3937"/>
                </a:lnTo>
                <a:lnTo>
                  <a:pt x="935990" y="16001"/>
                </a:lnTo>
                <a:lnTo>
                  <a:pt x="1010666" y="35051"/>
                </a:lnTo>
                <a:lnTo>
                  <a:pt x="1082167" y="61087"/>
                </a:lnTo>
                <a:lnTo>
                  <a:pt x="1150493" y="94234"/>
                </a:lnTo>
                <a:lnTo>
                  <a:pt x="1214374" y="132968"/>
                </a:lnTo>
                <a:lnTo>
                  <a:pt x="1274318" y="178053"/>
                </a:lnTo>
                <a:lnTo>
                  <a:pt x="1329817" y="228346"/>
                </a:lnTo>
                <a:lnTo>
                  <a:pt x="1380108" y="283463"/>
                </a:lnTo>
                <a:lnTo>
                  <a:pt x="1424813" y="343408"/>
                </a:lnTo>
                <a:lnTo>
                  <a:pt x="1463928" y="407670"/>
                </a:lnTo>
                <a:lnTo>
                  <a:pt x="1496695" y="475996"/>
                </a:lnTo>
                <a:lnTo>
                  <a:pt x="1522602" y="547497"/>
                </a:lnTo>
                <a:lnTo>
                  <a:pt x="1541779" y="622173"/>
                </a:lnTo>
                <a:lnTo>
                  <a:pt x="1553845" y="699643"/>
                </a:lnTo>
                <a:lnTo>
                  <a:pt x="1557781" y="779018"/>
                </a:lnTo>
                <a:lnTo>
                  <a:pt x="1553845" y="858519"/>
                </a:lnTo>
                <a:lnTo>
                  <a:pt x="1541779" y="935989"/>
                </a:lnTo>
                <a:lnTo>
                  <a:pt x="1522602" y="1010665"/>
                </a:lnTo>
                <a:lnTo>
                  <a:pt x="1496695" y="1082167"/>
                </a:lnTo>
                <a:lnTo>
                  <a:pt x="1463928" y="1150365"/>
                </a:lnTo>
                <a:lnTo>
                  <a:pt x="1424813" y="1214374"/>
                </a:lnTo>
                <a:lnTo>
                  <a:pt x="1380108" y="1274190"/>
                </a:lnTo>
                <a:lnTo>
                  <a:pt x="1329817" y="1329689"/>
                </a:lnTo>
                <a:lnTo>
                  <a:pt x="1274318" y="1379982"/>
                </a:lnTo>
                <a:lnTo>
                  <a:pt x="1214374" y="1424686"/>
                </a:lnTo>
                <a:lnTo>
                  <a:pt x="1150493" y="1463929"/>
                </a:lnTo>
                <a:lnTo>
                  <a:pt x="1082167" y="1496568"/>
                </a:lnTo>
                <a:lnTo>
                  <a:pt x="1010666" y="1522602"/>
                </a:lnTo>
                <a:lnTo>
                  <a:pt x="935990" y="1541780"/>
                </a:lnTo>
                <a:lnTo>
                  <a:pt x="858520" y="1553718"/>
                </a:lnTo>
                <a:lnTo>
                  <a:pt x="779145" y="1557655"/>
                </a:lnTo>
                <a:lnTo>
                  <a:pt x="699643" y="1553718"/>
                </a:lnTo>
                <a:lnTo>
                  <a:pt x="622173" y="1541780"/>
                </a:lnTo>
                <a:lnTo>
                  <a:pt x="547497" y="1522602"/>
                </a:lnTo>
                <a:lnTo>
                  <a:pt x="475996" y="1496568"/>
                </a:lnTo>
                <a:lnTo>
                  <a:pt x="407797" y="1463929"/>
                </a:lnTo>
                <a:lnTo>
                  <a:pt x="343407" y="1424686"/>
                </a:lnTo>
                <a:lnTo>
                  <a:pt x="283591" y="1379982"/>
                </a:lnTo>
                <a:lnTo>
                  <a:pt x="228473" y="1329689"/>
                </a:lnTo>
                <a:lnTo>
                  <a:pt x="178180" y="1274190"/>
                </a:lnTo>
                <a:lnTo>
                  <a:pt x="132969" y="1214374"/>
                </a:lnTo>
                <a:lnTo>
                  <a:pt x="94233" y="1150365"/>
                </a:lnTo>
                <a:lnTo>
                  <a:pt x="61086" y="1082167"/>
                </a:lnTo>
                <a:lnTo>
                  <a:pt x="35178" y="1010665"/>
                </a:lnTo>
                <a:lnTo>
                  <a:pt x="16001" y="935989"/>
                </a:lnTo>
                <a:lnTo>
                  <a:pt x="4064" y="858519"/>
                </a:lnTo>
                <a:lnTo>
                  <a:pt x="0" y="779018"/>
                </a:lnTo>
                <a:lnTo>
                  <a:pt x="4064" y="699643"/>
                </a:lnTo>
                <a:lnTo>
                  <a:pt x="16001" y="622173"/>
                </a:lnTo>
                <a:lnTo>
                  <a:pt x="35178" y="547497"/>
                </a:lnTo>
                <a:lnTo>
                  <a:pt x="61086" y="475996"/>
                </a:lnTo>
                <a:lnTo>
                  <a:pt x="94233" y="407670"/>
                </a:lnTo>
                <a:lnTo>
                  <a:pt x="132969" y="343408"/>
                </a:lnTo>
                <a:lnTo>
                  <a:pt x="178180" y="283463"/>
                </a:lnTo>
                <a:lnTo>
                  <a:pt x="228473" y="228346"/>
                </a:lnTo>
                <a:lnTo>
                  <a:pt x="283591" y="178053"/>
                </a:lnTo>
                <a:lnTo>
                  <a:pt x="343407" y="132968"/>
                </a:lnTo>
                <a:lnTo>
                  <a:pt x="407797" y="94234"/>
                </a:lnTo>
                <a:lnTo>
                  <a:pt x="475996" y="61087"/>
                </a:lnTo>
                <a:lnTo>
                  <a:pt x="547497" y="35051"/>
                </a:lnTo>
                <a:lnTo>
                  <a:pt x="622173" y="16001"/>
                </a:lnTo>
                <a:lnTo>
                  <a:pt x="699643" y="3937"/>
                </a:lnTo>
                <a:lnTo>
                  <a:pt x="77914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5634" y="1906142"/>
            <a:ext cx="1548053" cy="15480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30871" y="1901317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005" y="0"/>
                </a:moveTo>
                <a:lnTo>
                  <a:pt x="858507" y="4063"/>
                </a:lnTo>
                <a:lnTo>
                  <a:pt x="935977" y="16002"/>
                </a:lnTo>
                <a:lnTo>
                  <a:pt x="1010653" y="35179"/>
                </a:lnTo>
                <a:lnTo>
                  <a:pt x="1082154" y="61087"/>
                </a:lnTo>
                <a:lnTo>
                  <a:pt x="1150480" y="94234"/>
                </a:lnTo>
                <a:lnTo>
                  <a:pt x="1214361" y="132969"/>
                </a:lnTo>
                <a:lnTo>
                  <a:pt x="1274178" y="178054"/>
                </a:lnTo>
                <a:lnTo>
                  <a:pt x="1329677" y="228473"/>
                </a:lnTo>
                <a:lnTo>
                  <a:pt x="1380096" y="283463"/>
                </a:lnTo>
                <a:lnTo>
                  <a:pt x="1424800" y="343408"/>
                </a:lnTo>
                <a:lnTo>
                  <a:pt x="1463916" y="407670"/>
                </a:lnTo>
                <a:lnTo>
                  <a:pt x="1496682" y="475996"/>
                </a:lnTo>
                <a:lnTo>
                  <a:pt x="1522590" y="547497"/>
                </a:lnTo>
                <a:lnTo>
                  <a:pt x="1541767" y="622173"/>
                </a:lnTo>
                <a:lnTo>
                  <a:pt x="1553705" y="699643"/>
                </a:lnTo>
                <a:lnTo>
                  <a:pt x="1557769" y="779145"/>
                </a:lnTo>
                <a:lnTo>
                  <a:pt x="1553705" y="858520"/>
                </a:lnTo>
                <a:lnTo>
                  <a:pt x="1541767" y="935990"/>
                </a:lnTo>
                <a:lnTo>
                  <a:pt x="1522590" y="1010666"/>
                </a:lnTo>
                <a:lnTo>
                  <a:pt x="1496682" y="1082167"/>
                </a:lnTo>
                <a:lnTo>
                  <a:pt x="1463916" y="1150493"/>
                </a:lnTo>
                <a:lnTo>
                  <a:pt x="1424800" y="1214374"/>
                </a:lnTo>
                <a:lnTo>
                  <a:pt x="1380096" y="1274191"/>
                </a:lnTo>
                <a:lnTo>
                  <a:pt x="1329677" y="1329690"/>
                </a:lnTo>
                <a:lnTo>
                  <a:pt x="1274178" y="1380109"/>
                </a:lnTo>
                <a:lnTo>
                  <a:pt x="1214361" y="1424813"/>
                </a:lnTo>
                <a:lnTo>
                  <a:pt x="1150480" y="1463929"/>
                </a:lnTo>
                <a:lnTo>
                  <a:pt x="1082154" y="1496695"/>
                </a:lnTo>
                <a:lnTo>
                  <a:pt x="1010653" y="1522603"/>
                </a:lnTo>
                <a:lnTo>
                  <a:pt x="935977" y="1541780"/>
                </a:lnTo>
                <a:lnTo>
                  <a:pt x="858507" y="1553718"/>
                </a:lnTo>
                <a:lnTo>
                  <a:pt x="779005" y="1557782"/>
                </a:lnTo>
                <a:lnTo>
                  <a:pt x="699630" y="1553718"/>
                </a:lnTo>
                <a:lnTo>
                  <a:pt x="622160" y="1541780"/>
                </a:lnTo>
                <a:lnTo>
                  <a:pt x="547484" y="1522603"/>
                </a:lnTo>
                <a:lnTo>
                  <a:pt x="475983" y="1496695"/>
                </a:lnTo>
                <a:lnTo>
                  <a:pt x="407657" y="1463929"/>
                </a:lnTo>
                <a:lnTo>
                  <a:pt x="343395" y="1424813"/>
                </a:lnTo>
                <a:lnTo>
                  <a:pt x="283451" y="1380109"/>
                </a:lnTo>
                <a:lnTo>
                  <a:pt x="228396" y="1329690"/>
                </a:lnTo>
                <a:lnTo>
                  <a:pt x="178092" y="1274191"/>
                </a:lnTo>
                <a:lnTo>
                  <a:pt x="132969" y="1214374"/>
                </a:lnTo>
                <a:lnTo>
                  <a:pt x="94233" y="1150493"/>
                </a:lnTo>
                <a:lnTo>
                  <a:pt x="61086" y="1082167"/>
                </a:lnTo>
                <a:lnTo>
                  <a:pt x="35128" y="1010666"/>
                </a:lnTo>
                <a:lnTo>
                  <a:pt x="15963" y="935990"/>
                </a:lnTo>
                <a:lnTo>
                  <a:pt x="3987" y="858520"/>
                </a:lnTo>
                <a:lnTo>
                  <a:pt x="0" y="779145"/>
                </a:lnTo>
                <a:lnTo>
                  <a:pt x="3987" y="699643"/>
                </a:lnTo>
                <a:lnTo>
                  <a:pt x="15963" y="622173"/>
                </a:lnTo>
                <a:lnTo>
                  <a:pt x="35128" y="547497"/>
                </a:lnTo>
                <a:lnTo>
                  <a:pt x="61086" y="475996"/>
                </a:lnTo>
                <a:lnTo>
                  <a:pt x="94233" y="407670"/>
                </a:lnTo>
                <a:lnTo>
                  <a:pt x="132969" y="343408"/>
                </a:lnTo>
                <a:lnTo>
                  <a:pt x="178104" y="283463"/>
                </a:lnTo>
                <a:lnTo>
                  <a:pt x="228409" y="228473"/>
                </a:lnTo>
                <a:lnTo>
                  <a:pt x="283451" y="178181"/>
                </a:lnTo>
                <a:lnTo>
                  <a:pt x="343395" y="132969"/>
                </a:lnTo>
                <a:lnTo>
                  <a:pt x="407657" y="94234"/>
                </a:lnTo>
                <a:lnTo>
                  <a:pt x="475983" y="61087"/>
                </a:lnTo>
                <a:lnTo>
                  <a:pt x="547484" y="35179"/>
                </a:lnTo>
                <a:lnTo>
                  <a:pt x="622160" y="16002"/>
                </a:lnTo>
                <a:lnTo>
                  <a:pt x="699630" y="4063"/>
                </a:lnTo>
                <a:lnTo>
                  <a:pt x="77900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85889" y="5106670"/>
            <a:ext cx="1548002" cy="15480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81063" y="5101844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90">
                <a:moveTo>
                  <a:pt x="779144" y="0"/>
                </a:moveTo>
                <a:lnTo>
                  <a:pt x="858519" y="4063"/>
                </a:lnTo>
                <a:lnTo>
                  <a:pt x="935989" y="16001"/>
                </a:lnTo>
                <a:lnTo>
                  <a:pt x="1010665" y="35178"/>
                </a:lnTo>
                <a:lnTo>
                  <a:pt x="1082166" y="61213"/>
                </a:lnTo>
                <a:lnTo>
                  <a:pt x="1150492" y="94233"/>
                </a:lnTo>
                <a:lnTo>
                  <a:pt x="1214373" y="133095"/>
                </a:lnTo>
                <a:lnTo>
                  <a:pt x="1274317" y="178180"/>
                </a:lnTo>
                <a:lnTo>
                  <a:pt x="1329689" y="228472"/>
                </a:lnTo>
                <a:lnTo>
                  <a:pt x="1380108" y="283590"/>
                </a:lnTo>
                <a:lnTo>
                  <a:pt x="1424812" y="343407"/>
                </a:lnTo>
                <a:lnTo>
                  <a:pt x="1463928" y="407796"/>
                </a:lnTo>
                <a:lnTo>
                  <a:pt x="1496694" y="475995"/>
                </a:lnTo>
                <a:lnTo>
                  <a:pt x="1522602" y="547535"/>
                </a:lnTo>
                <a:lnTo>
                  <a:pt x="1541779" y="622198"/>
                </a:lnTo>
                <a:lnTo>
                  <a:pt x="1553717" y="699668"/>
                </a:lnTo>
                <a:lnTo>
                  <a:pt x="1557781" y="779119"/>
                </a:lnTo>
                <a:lnTo>
                  <a:pt x="1553717" y="858583"/>
                </a:lnTo>
                <a:lnTo>
                  <a:pt x="1541779" y="936053"/>
                </a:lnTo>
                <a:lnTo>
                  <a:pt x="1522602" y="1010716"/>
                </a:lnTo>
                <a:lnTo>
                  <a:pt x="1496694" y="1082205"/>
                </a:lnTo>
                <a:lnTo>
                  <a:pt x="1463928" y="1150492"/>
                </a:lnTo>
                <a:lnTo>
                  <a:pt x="1424812" y="1214399"/>
                </a:lnTo>
                <a:lnTo>
                  <a:pt x="1380108" y="1274279"/>
                </a:lnTo>
                <a:lnTo>
                  <a:pt x="1329816" y="1329791"/>
                </a:lnTo>
                <a:lnTo>
                  <a:pt x="1274190" y="1380108"/>
                </a:lnTo>
                <a:lnTo>
                  <a:pt x="1214373" y="1424825"/>
                </a:lnTo>
                <a:lnTo>
                  <a:pt x="1150492" y="1463954"/>
                </a:lnTo>
                <a:lnTo>
                  <a:pt x="1082166" y="1496707"/>
                </a:lnTo>
                <a:lnTo>
                  <a:pt x="1010665" y="1522666"/>
                </a:lnTo>
                <a:lnTo>
                  <a:pt x="935989" y="1541830"/>
                </a:lnTo>
                <a:lnTo>
                  <a:pt x="858519" y="1553806"/>
                </a:lnTo>
                <a:lnTo>
                  <a:pt x="779144" y="1557794"/>
                </a:lnTo>
                <a:lnTo>
                  <a:pt x="699642" y="1553806"/>
                </a:lnTo>
                <a:lnTo>
                  <a:pt x="622172" y="1541830"/>
                </a:lnTo>
                <a:lnTo>
                  <a:pt x="547496" y="1522666"/>
                </a:lnTo>
                <a:lnTo>
                  <a:pt x="475995" y="1496707"/>
                </a:lnTo>
                <a:lnTo>
                  <a:pt x="407669" y="1463954"/>
                </a:lnTo>
                <a:lnTo>
                  <a:pt x="343407" y="1424825"/>
                </a:lnTo>
                <a:lnTo>
                  <a:pt x="283590" y="1380096"/>
                </a:lnTo>
                <a:lnTo>
                  <a:pt x="228472" y="1329778"/>
                </a:lnTo>
                <a:lnTo>
                  <a:pt x="178180" y="1274292"/>
                </a:lnTo>
                <a:lnTo>
                  <a:pt x="132968" y="1214399"/>
                </a:lnTo>
                <a:lnTo>
                  <a:pt x="94233" y="1150492"/>
                </a:lnTo>
                <a:lnTo>
                  <a:pt x="61086" y="1082205"/>
                </a:lnTo>
                <a:lnTo>
                  <a:pt x="35178" y="1010716"/>
                </a:lnTo>
                <a:lnTo>
                  <a:pt x="16001" y="936053"/>
                </a:lnTo>
                <a:lnTo>
                  <a:pt x="4063" y="858583"/>
                </a:lnTo>
                <a:lnTo>
                  <a:pt x="0" y="779119"/>
                </a:lnTo>
                <a:lnTo>
                  <a:pt x="4063" y="699668"/>
                </a:lnTo>
                <a:lnTo>
                  <a:pt x="16001" y="622198"/>
                </a:lnTo>
                <a:lnTo>
                  <a:pt x="35178" y="547535"/>
                </a:lnTo>
                <a:lnTo>
                  <a:pt x="61086" y="475995"/>
                </a:lnTo>
                <a:lnTo>
                  <a:pt x="94233" y="407796"/>
                </a:lnTo>
                <a:lnTo>
                  <a:pt x="132968" y="343407"/>
                </a:lnTo>
                <a:lnTo>
                  <a:pt x="178180" y="283590"/>
                </a:lnTo>
                <a:lnTo>
                  <a:pt x="228472" y="228472"/>
                </a:lnTo>
                <a:lnTo>
                  <a:pt x="283463" y="178180"/>
                </a:lnTo>
                <a:lnTo>
                  <a:pt x="343407" y="132968"/>
                </a:lnTo>
                <a:lnTo>
                  <a:pt x="407669" y="94233"/>
                </a:lnTo>
                <a:lnTo>
                  <a:pt x="475995" y="61213"/>
                </a:lnTo>
                <a:lnTo>
                  <a:pt x="547496" y="35178"/>
                </a:lnTo>
                <a:lnTo>
                  <a:pt x="622172" y="16001"/>
                </a:lnTo>
                <a:lnTo>
                  <a:pt x="699642" y="4063"/>
                </a:lnTo>
                <a:lnTo>
                  <a:pt x="779144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91710" y="5019040"/>
            <a:ext cx="861694" cy="861694"/>
          </a:xfrm>
          <a:custGeom>
            <a:avLst/>
            <a:gdLst/>
            <a:ahLst/>
            <a:cxnLst/>
            <a:rect l="l" t="t" r="r" b="b"/>
            <a:pathLst>
              <a:path w="861695" h="861695">
                <a:moveTo>
                  <a:pt x="861694" y="0"/>
                </a:moveTo>
                <a:lnTo>
                  <a:pt x="0" y="86163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32126" y="5880671"/>
            <a:ext cx="1760220" cy="0"/>
          </a:xfrm>
          <a:custGeom>
            <a:avLst/>
            <a:gdLst/>
            <a:ahLst/>
            <a:cxnLst/>
            <a:rect l="l" t="t" r="r" b="b"/>
            <a:pathLst>
              <a:path w="1760220">
                <a:moveTo>
                  <a:pt x="1760093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24394" y="4941570"/>
            <a:ext cx="1547939" cy="15480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9619" y="4936871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030" y="0"/>
                </a:moveTo>
                <a:lnTo>
                  <a:pt x="858532" y="3936"/>
                </a:lnTo>
                <a:lnTo>
                  <a:pt x="936002" y="15874"/>
                </a:lnTo>
                <a:lnTo>
                  <a:pt x="1010678" y="35051"/>
                </a:lnTo>
                <a:lnTo>
                  <a:pt x="1082179" y="61086"/>
                </a:lnTo>
                <a:lnTo>
                  <a:pt x="1150505" y="94233"/>
                </a:lnTo>
                <a:lnTo>
                  <a:pt x="1214386" y="132968"/>
                </a:lnTo>
                <a:lnTo>
                  <a:pt x="1274203" y="178053"/>
                </a:lnTo>
                <a:lnTo>
                  <a:pt x="1329702" y="228345"/>
                </a:lnTo>
                <a:lnTo>
                  <a:pt x="1379994" y="283463"/>
                </a:lnTo>
                <a:lnTo>
                  <a:pt x="1424825" y="343407"/>
                </a:lnTo>
                <a:lnTo>
                  <a:pt x="1463941" y="407669"/>
                </a:lnTo>
                <a:lnTo>
                  <a:pt x="1496707" y="475995"/>
                </a:lnTo>
                <a:lnTo>
                  <a:pt x="1522615" y="547369"/>
                </a:lnTo>
                <a:lnTo>
                  <a:pt x="1541792" y="622045"/>
                </a:lnTo>
                <a:lnTo>
                  <a:pt x="1553730" y="699541"/>
                </a:lnTo>
                <a:lnTo>
                  <a:pt x="1557794" y="779005"/>
                </a:lnTo>
                <a:lnTo>
                  <a:pt x="1553730" y="858469"/>
                </a:lnTo>
                <a:lnTo>
                  <a:pt x="1541792" y="935939"/>
                </a:lnTo>
                <a:lnTo>
                  <a:pt x="1522615" y="1010602"/>
                </a:lnTo>
                <a:lnTo>
                  <a:pt x="1496707" y="1082090"/>
                </a:lnTo>
                <a:lnTo>
                  <a:pt x="1463941" y="1150378"/>
                </a:lnTo>
                <a:lnTo>
                  <a:pt x="1424825" y="1214272"/>
                </a:lnTo>
                <a:lnTo>
                  <a:pt x="1379994" y="1274165"/>
                </a:lnTo>
                <a:lnTo>
                  <a:pt x="1329702" y="1329677"/>
                </a:lnTo>
                <a:lnTo>
                  <a:pt x="1274203" y="1379981"/>
                </a:lnTo>
                <a:lnTo>
                  <a:pt x="1214386" y="1424698"/>
                </a:lnTo>
                <a:lnTo>
                  <a:pt x="1150505" y="1463840"/>
                </a:lnTo>
                <a:lnTo>
                  <a:pt x="1082179" y="1496593"/>
                </a:lnTo>
                <a:lnTo>
                  <a:pt x="1010678" y="1522552"/>
                </a:lnTo>
                <a:lnTo>
                  <a:pt x="936002" y="1541716"/>
                </a:lnTo>
                <a:lnTo>
                  <a:pt x="858532" y="1553692"/>
                </a:lnTo>
                <a:lnTo>
                  <a:pt x="779030" y="1557680"/>
                </a:lnTo>
                <a:lnTo>
                  <a:pt x="699655" y="1553692"/>
                </a:lnTo>
                <a:lnTo>
                  <a:pt x="622185" y="1541716"/>
                </a:lnTo>
                <a:lnTo>
                  <a:pt x="547509" y="1522552"/>
                </a:lnTo>
                <a:lnTo>
                  <a:pt x="476008" y="1496593"/>
                </a:lnTo>
                <a:lnTo>
                  <a:pt x="407682" y="1463840"/>
                </a:lnTo>
                <a:lnTo>
                  <a:pt x="343420" y="1424711"/>
                </a:lnTo>
                <a:lnTo>
                  <a:pt x="283476" y="1379981"/>
                </a:lnTo>
                <a:lnTo>
                  <a:pt x="228358" y="1329664"/>
                </a:lnTo>
                <a:lnTo>
                  <a:pt x="178066" y="1274178"/>
                </a:lnTo>
                <a:lnTo>
                  <a:pt x="132981" y="1214272"/>
                </a:lnTo>
                <a:lnTo>
                  <a:pt x="94246" y="1150378"/>
                </a:lnTo>
                <a:lnTo>
                  <a:pt x="61099" y="1082090"/>
                </a:lnTo>
                <a:lnTo>
                  <a:pt x="35140" y="1010602"/>
                </a:lnTo>
                <a:lnTo>
                  <a:pt x="15976" y="935939"/>
                </a:lnTo>
                <a:lnTo>
                  <a:pt x="4000" y="858469"/>
                </a:lnTo>
                <a:lnTo>
                  <a:pt x="0" y="779005"/>
                </a:lnTo>
                <a:lnTo>
                  <a:pt x="4000" y="699541"/>
                </a:lnTo>
                <a:lnTo>
                  <a:pt x="15976" y="622045"/>
                </a:lnTo>
                <a:lnTo>
                  <a:pt x="35140" y="547369"/>
                </a:lnTo>
                <a:lnTo>
                  <a:pt x="61099" y="475868"/>
                </a:lnTo>
                <a:lnTo>
                  <a:pt x="94246" y="407669"/>
                </a:lnTo>
                <a:lnTo>
                  <a:pt x="132981" y="343407"/>
                </a:lnTo>
                <a:lnTo>
                  <a:pt x="178066" y="283463"/>
                </a:lnTo>
                <a:lnTo>
                  <a:pt x="228358" y="228345"/>
                </a:lnTo>
                <a:lnTo>
                  <a:pt x="283476" y="178053"/>
                </a:lnTo>
                <a:lnTo>
                  <a:pt x="343420" y="132968"/>
                </a:lnTo>
                <a:lnTo>
                  <a:pt x="407682" y="94233"/>
                </a:lnTo>
                <a:lnTo>
                  <a:pt x="476008" y="61086"/>
                </a:lnTo>
                <a:lnTo>
                  <a:pt x="547509" y="35051"/>
                </a:lnTo>
                <a:lnTo>
                  <a:pt x="622185" y="15874"/>
                </a:lnTo>
                <a:lnTo>
                  <a:pt x="699655" y="3936"/>
                </a:lnTo>
                <a:lnTo>
                  <a:pt x="77903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791923" y="5929981"/>
            <a:ext cx="2312098" cy="921021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ct val="90100"/>
              </a:lnSpc>
              <a:spcBef>
                <a:spcPts val="270"/>
              </a:spcBef>
            </a:pPr>
            <a:r>
              <a:rPr sz="1600" b="1" spc="-15" dirty="0">
                <a:latin typeface="Calibri"/>
                <a:cs typeface="Calibri"/>
              </a:rPr>
              <a:t>Застежка </a:t>
            </a:r>
            <a:r>
              <a:rPr sz="1600" b="1" dirty="0">
                <a:latin typeface="Calibri"/>
                <a:cs typeface="Calibri"/>
              </a:rPr>
              <a:t>с </a:t>
            </a:r>
            <a:r>
              <a:rPr sz="1600" b="1" spc="-5" dirty="0">
                <a:latin typeface="Calibri"/>
                <a:cs typeface="Calibri"/>
              </a:rPr>
              <a:t>монограммой </a:t>
            </a:r>
            <a:r>
              <a:rPr sz="1600" b="1" dirty="0">
                <a:latin typeface="Calibri"/>
                <a:cs typeface="Calibri"/>
              </a:rPr>
              <a:t>на  </a:t>
            </a:r>
            <a:r>
              <a:rPr sz="1600" b="1" spc="-5" dirty="0">
                <a:latin typeface="Calibri"/>
                <a:cs typeface="Calibri"/>
              </a:rPr>
              <a:t>кнопке посередине,  монограмма хорошо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видна</a:t>
            </a:r>
          </a:p>
        </p:txBody>
      </p:sp>
      <p:sp>
        <p:nvSpPr>
          <p:cNvPr id="18" name="object 18"/>
          <p:cNvSpPr/>
          <p:nvPr/>
        </p:nvSpPr>
        <p:spPr>
          <a:xfrm>
            <a:off x="5612891" y="5058536"/>
            <a:ext cx="913765" cy="913765"/>
          </a:xfrm>
          <a:custGeom>
            <a:avLst/>
            <a:gdLst/>
            <a:ahLst/>
            <a:cxnLst/>
            <a:rect l="l" t="t" r="r" b="b"/>
            <a:pathLst>
              <a:path w="913765" h="913764">
                <a:moveTo>
                  <a:pt x="0" y="0"/>
                </a:moveTo>
                <a:lnTo>
                  <a:pt x="913384" y="91348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24835" y="2094738"/>
            <a:ext cx="557530" cy="557530"/>
          </a:xfrm>
          <a:custGeom>
            <a:avLst/>
            <a:gdLst/>
            <a:ahLst/>
            <a:cxnLst/>
            <a:rect l="l" t="t" r="r" b="b"/>
            <a:pathLst>
              <a:path w="557530" h="557530">
                <a:moveTo>
                  <a:pt x="557149" y="557022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41220" y="1868423"/>
            <a:ext cx="438912" cy="4404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15388" y="194386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3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3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15388" y="194386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3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3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52116" y="5657088"/>
            <a:ext cx="440436" cy="4389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27680" y="5731789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3"/>
                </a:lnTo>
                <a:lnTo>
                  <a:pt x="59225" y="27907"/>
                </a:lnTo>
                <a:lnTo>
                  <a:pt x="27911" y="59220"/>
                </a:lnTo>
                <a:lnTo>
                  <a:pt x="7375" y="98929"/>
                </a:lnTo>
                <a:lnTo>
                  <a:pt x="0" y="144653"/>
                </a:lnTo>
                <a:lnTo>
                  <a:pt x="7375" y="190378"/>
                </a:lnTo>
                <a:lnTo>
                  <a:pt x="27911" y="230090"/>
                </a:lnTo>
                <a:lnTo>
                  <a:pt x="59225" y="261406"/>
                </a:lnTo>
                <a:lnTo>
                  <a:pt x="98934" y="281943"/>
                </a:lnTo>
                <a:lnTo>
                  <a:pt x="144652" y="289318"/>
                </a:lnTo>
                <a:lnTo>
                  <a:pt x="190433" y="281943"/>
                </a:lnTo>
                <a:lnTo>
                  <a:pt x="230179" y="261406"/>
                </a:lnTo>
                <a:lnTo>
                  <a:pt x="261513" y="230090"/>
                </a:lnTo>
                <a:lnTo>
                  <a:pt x="282056" y="190378"/>
                </a:lnTo>
                <a:lnTo>
                  <a:pt x="289432" y="144653"/>
                </a:lnTo>
                <a:lnTo>
                  <a:pt x="282056" y="98929"/>
                </a:lnTo>
                <a:lnTo>
                  <a:pt x="261513" y="59220"/>
                </a:lnTo>
                <a:lnTo>
                  <a:pt x="230179" y="27907"/>
                </a:lnTo>
                <a:lnTo>
                  <a:pt x="190433" y="7373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27680" y="5731789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3"/>
                </a:moveTo>
                <a:lnTo>
                  <a:pt x="7375" y="98929"/>
                </a:lnTo>
                <a:lnTo>
                  <a:pt x="27911" y="59220"/>
                </a:lnTo>
                <a:lnTo>
                  <a:pt x="59225" y="27907"/>
                </a:lnTo>
                <a:lnTo>
                  <a:pt x="98934" y="7373"/>
                </a:lnTo>
                <a:lnTo>
                  <a:pt x="144652" y="0"/>
                </a:lnTo>
                <a:lnTo>
                  <a:pt x="190433" y="7373"/>
                </a:lnTo>
                <a:lnTo>
                  <a:pt x="230179" y="27907"/>
                </a:lnTo>
                <a:lnTo>
                  <a:pt x="261513" y="59220"/>
                </a:lnTo>
                <a:lnTo>
                  <a:pt x="282056" y="98929"/>
                </a:lnTo>
                <a:lnTo>
                  <a:pt x="289432" y="144653"/>
                </a:lnTo>
                <a:lnTo>
                  <a:pt x="282056" y="190378"/>
                </a:lnTo>
                <a:lnTo>
                  <a:pt x="261513" y="230090"/>
                </a:lnTo>
                <a:lnTo>
                  <a:pt x="230179" y="261406"/>
                </a:lnTo>
                <a:lnTo>
                  <a:pt x="190433" y="281943"/>
                </a:lnTo>
                <a:lnTo>
                  <a:pt x="144652" y="289318"/>
                </a:lnTo>
                <a:lnTo>
                  <a:pt x="98934" y="281943"/>
                </a:lnTo>
                <a:lnTo>
                  <a:pt x="59225" y="261406"/>
                </a:lnTo>
                <a:lnTo>
                  <a:pt x="27911" y="230090"/>
                </a:lnTo>
                <a:lnTo>
                  <a:pt x="7375" y="190378"/>
                </a:lnTo>
                <a:lnTo>
                  <a:pt x="0" y="14465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608579" y="5730951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748271" y="5719571"/>
            <a:ext cx="440435" cy="4389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23836" y="579459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3" y="0"/>
                </a:moveTo>
                <a:lnTo>
                  <a:pt x="98934" y="7373"/>
                </a:lnTo>
                <a:lnTo>
                  <a:pt x="59225" y="27907"/>
                </a:lnTo>
                <a:lnTo>
                  <a:pt x="27911" y="59220"/>
                </a:lnTo>
                <a:lnTo>
                  <a:pt x="7375" y="98929"/>
                </a:lnTo>
                <a:lnTo>
                  <a:pt x="0" y="144653"/>
                </a:lnTo>
                <a:lnTo>
                  <a:pt x="7375" y="190378"/>
                </a:lnTo>
                <a:lnTo>
                  <a:pt x="27911" y="230090"/>
                </a:lnTo>
                <a:lnTo>
                  <a:pt x="59225" y="261406"/>
                </a:lnTo>
                <a:lnTo>
                  <a:pt x="98934" y="281943"/>
                </a:lnTo>
                <a:lnTo>
                  <a:pt x="144653" y="289318"/>
                </a:lnTo>
                <a:lnTo>
                  <a:pt x="190371" y="281943"/>
                </a:lnTo>
                <a:lnTo>
                  <a:pt x="230080" y="261406"/>
                </a:lnTo>
                <a:lnTo>
                  <a:pt x="261394" y="230090"/>
                </a:lnTo>
                <a:lnTo>
                  <a:pt x="281930" y="190378"/>
                </a:lnTo>
                <a:lnTo>
                  <a:pt x="289306" y="144653"/>
                </a:lnTo>
                <a:lnTo>
                  <a:pt x="281930" y="98929"/>
                </a:lnTo>
                <a:lnTo>
                  <a:pt x="261394" y="59220"/>
                </a:lnTo>
                <a:lnTo>
                  <a:pt x="230080" y="27907"/>
                </a:lnTo>
                <a:lnTo>
                  <a:pt x="190371" y="7373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23836" y="579459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3"/>
                </a:moveTo>
                <a:lnTo>
                  <a:pt x="7375" y="98929"/>
                </a:lnTo>
                <a:lnTo>
                  <a:pt x="27911" y="59220"/>
                </a:lnTo>
                <a:lnTo>
                  <a:pt x="59225" y="27907"/>
                </a:lnTo>
                <a:lnTo>
                  <a:pt x="98934" y="7373"/>
                </a:lnTo>
                <a:lnTo>
                  <a:pt x="144653" y="0"/>
                </a:lnTo>
                <a:lnTo>
                  <a:pt x="190371" y="7373"/>
                </a:lnTo>
                <a:lnTo>
                  <a:pt x="230080" y="27907"/>
                </a:lnTo>
                <a:lnTo>
                  <a:pt x="261394" y="59220"/>
                </a:lnTo>
                <a:lnTo>
                  <a:pt x="281930" y="98929"/>
                </a:lnTo>
                <a:lnTo>
                  <a:pt x="289306" y="144653"/>
                </a:lnTo>
                <a:lnTo>
                  <a:pt x="281930" y="190378"/>
                </a:lnTo>
                <a:lnTo>
                  <a:pt x="261394" y="230090"/>
                </a:lnTo>
                <a:lnTo>
                  <a:pt x="230080" y="261406"/>
                </a:lnTo>
                <a:lnTo>
                  <a:pt x="190371" y="281943"/>
                </a:lnTo>
                <a:lnTo>
                  <a:pt x="144653" y="289318"/>
                </a:lnTo>
                <a:lnTo>
                  <a:pt x="98934" y="281943"/>
                </a:lnTo>
                <a:lnTo>
                  <a:pt x="59225" y="261406"/>
                </a:lnTo>
                <a:lnTo>
                  <a:pt x="27911" y="230090"/>
                </a:lnTo>
                <a:lnTo>
                  <a:pt x="7375" y="190378"/>
                </a:lnTo>
                <a:lnTo>
                  <a:pt x="0" y="14465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570512" y="5658958"/>
            <a:ext cx="1807044" cy="950901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789305">
              <a:lnSpc>
                <a:spcPct val="100000"/>
              </a:lnSpc>
              <a:spcBef>
                <a:spcPts val="1155"/>
              </a:spcBef>
              <a:tabLst>
                <a:tab pos="1181100" algn="l"/>
              </a:tabLst>
            </a:pPr>
            <a:r>
              <a:rPr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b="1" strike="sngStrike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lang="ru-RU" b="1" strike="sngStrike" spc="-5" dirty="0" smtClean="0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b="1" strike="sngStrike" spc="-5" dirty="0" smtClean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b="1" dirty="0">
              <a:latin typeface="Calibri"/>
              <a:cs typeface="Calibri"/>
            </a:endParaRPr>
          </a:p>
          <a:p>
            <a:pPr marL="12700" marR="86360">
              <a:lnSpc>
                <a:spcPts val="1510"/>
              </a:lnSpc>
              <a:spcBef>
                <a:spcPts val="1130"/>
              </a:spcBef>
            </a:pPr>
            <a:r>
              <a:rPr sz="1600" b="1" dirty="0">
                <a:latin typeface="Calibri"/>
                <a:cs typeface="Calibri"/>
              </a:rPr>
              <a:t>Винты </a:t>
            </a:r>
            <a:r>
              <a:rPr sz="1600" b="1" spc="-5" dirty="0">
                <a:latin typeface="Calibri"/>
                <a:cs typeface="Calibri"/>
              </a:rPr>
              <a:t>вровень  </a:t>
            </a:r>
            <a:r>
              <a:rPr sz="1600" b="1" dirty="0">
                <a:latin typeface="Calibri"/>
                <a:cs typeface="Calibri"/>
              </a:rPr>
              <a:t>с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поверхностью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80596" y="1573746"/>
            <a:ext cx="2263280" cy="652102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49554">
              <a:lnSpc>
                <a:spcPct val="100000"/>
              </a:lnSpc>
              <a:spcBef>
                <a:spcPts val="505"/>
              </a:spcBef>
            </a:pPr>
            <a:r>
              <a:rPr sz="1600" b="1" dirty="0">
                <a:latin typeface="Calibri"/>
                <a:cs typeface="Calibri"/>
              </a:rPr>
              <a:t>Швы усилены на</a:t>
            </a:r>
            <a:r>
              <a:rPr sz="1600" b="1" spc="-75" dirty="0"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углах</a:t>
            </a:r>
            <a:endParaRPr sz="1600" b="1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  <a:tabLst>
                <a:tab pos="328930" algn="l"/>
              </a:tabLst>
            </a:pPr>
            <a:r>
              <a:rPr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1	</a:t>
            </a:r>
            <a:endParaRPr b="1" dirty="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940167" y="807719"/>
            <a:ext cx="1548002" cy="15480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935468" y="803020"/>
            <a:ext cx="1557655" cy="1558290"/>
          </a:xfrm>
          <a:custGeom>
            <a:avLst/>
            <a:gdLst/>
            <a:ahLst/>
            <a:cxnLst/>
            <a:rect l="l" t="t" r="r" b="b"/>
            <a:pathLst>
              <a:path w="1557654" h="1558289">
                <a:moveTo>
                  <a:pt x="779017" y="0"/>
                </a:moveTo>
                <a:lnTo>
                  <a:pt x="858520" y="3937"/>
                </a:lnTo>
                <a:lnTo>
                  <a:pt x="935989" y="16001"/>
                </a:lnTo>
                <a:lnTo>
                  <a:pt x="1010665" y="35178"/>
                </a:lnTo>
                <a:lnTo>
                  <a:pt x="1082039" y="61087"/>
                </a:lnTo>
                <a:lnTo>
                  <a:pt x="1150365" y="94233"/>
                </a:lnTo>
                <a:lnTo>
                  <a:pt x="1214247" y="132968"/>
                </a:lnTo>
                <a:lnTo>
                  <a:pt x="1274190" y="178053"/>
                </a:lnTo>
                <a:lnTo>
                  <a:pt x="1329689" y="228345"/>
                </a:lnTo>
                <a:lnTo>
                  <a:pt x="1379981" y="283463"/>
                </a:lnTo>
                <a:lnTo>
                  <a:pt x="1424685" y="343407"/>
                </a:lnTo>
                <a:lnTo>
                  <a:pt x="1463802" y="407669"/>
                </a:lnTo>
                <a:lnTo>
                  <a:pt x="1496567" y="475995"/>
                </a:lnTo>
                <a:lnTo>
                  <a:pt x="1522602" y="547496"/>
                </a:lnTo>
                <a:lnTo>
                  <a:pt x="1541779" y="622173"/>
                </a:lnTo>
                <a:lnTo>
                  <a:pt x="1553717" y="699642"/>
                </a:lnTo>
                <a:lnTo>
                  <a:pt x="1557654" y="779017"/>
                </a:lnTo>
                <a:lnTo>
                  <a:pt x="1553717" y="858519"/>
                </a:lnTo>
                <a:lnTo>
                  <a:pt x="1541779" y="935989"/>
                </a:lnTo>
                <a:lnTo>
                  <a:pt x="1522602" y="1010665"/>
                </a:lnTo>
                <a:lnTo>
                  <a:pt x="1496567" y="1082166"/>
                </a:lnTo>
                <a:lnTo>
                  <a:pt x="1463802" y="1150365"/>
                </a:lnTo>
                <a:lnTo>
                  <a:pt x="1424685" y="1214374"/>
                </a:lnTo>
                <a:lnTo>
                  <a:pt x="1379981" y="1274190"/>
                </a:lnTo>
                <a:lnTo>
                  <a:pt x="1329689" y="1329689"/>
                </a:lnTo>
                <a:lnTo>
                  <a:pt x="1274190" y="1379981"/>
                </a:lnTo>
                <a:lnTo>
                  <a:pt x="1214247" y="1424686"/>
                </a:lnTo>
                <a:lnTo>
                  <a:pt x="1150365" y="1463928"/>
                </a:lnTo>
                <a:lnTo>
                  <a:pt x="1082039" y="1496567"/>
                </a:lnTo>
                <a:lnTo>
                  <a:pt x="1010665" y="1522602"/>
                </a:lnTo>
                <a:lnTo>
                  <a:pt x="935989" y="1541779"/>
                </a:lnTo>
                <a:lnTo>
                  <a:pt x="858520" y="1553717"/>
                </a:lnTo>
                <a:lnTo>
                  <a:pt x="779017" y="1557781"/>
                </a:lnTo>
                <a:lnTo>
                  <a:pt x="699515" y="1553717"/>
                </a:lnTo>
                <a:lnTo>
                  <a:pt x="622046" y="1541779"/>
                </a:lnTo>
                <a:lnTo>
                  <a:pt x="547370" y="1522602"/>
                </a:lnTo>
                <a:lnTo>
                  <a:pt x="475996" y="1496567"/>
                </a:lnTo>
                <a:lnTo>
                  <a:pt x="407670" y="1463928"/>
                </a:lnTo>
                <a:lnTo>
                  <a:pt x="343407" y="1424686"/>
                </a:lnTo>
                <a:lnTo>
                  <a:pt x="283463" y="1379981"/>
                </a:lnTo>
                <a:lnTo>
                  <a:pt x="228346" y="1329689"/>
                </a:lnTo>
                <a:lnTo>
                  <a:pt x="178053" y="1274190"/>
                </a:lnTo>
                <a:lnTo>
                  <a:pt x="132968" y="1214374"/>
                </a:lnTo>
                <a:lnTo>
                  <a:pt x="94233" y="1150365"/>
                </a:lnTo>
                <a:lnTo>
                  <a:pt x="61086" y="1082166"/>
                </a:lnTo>
                <a:lnTo>
                  <a:pt x="35051" y="1010665"/>
                </a:lnTo>
                <a:lnTo>
                  <a:pt x="15875" y="935989"/>
                </a:lnTo>
                <a:lnTo>
                  <a:pt x="3936" y="858519"/>
                </a:lnTo>
                <a:lnTo>
                  <a:pt x="0" y="779017"/>
                </a:lnTo>
                <a:lnTo>
                  <a:pt x="3936" y="699642"/>
                </a:lnTo>
                <a:lnTo>
                  <a:pt x="15875" y="622173"/>
                </a:lnTo>
                <a:lnTo>
                  <a:pt x="35051" y="547496"/>
                </a:lnTo>
                <a:lnTo>
                  <a:pt x="61086" y="475995"/>
                </a:lnTo>
                <a:lnTo>
                  <a:pt x="94233" y="407669"/>
                </a:lnTo>
                <a:lnTo>
                  <a:pt x="132968" y="343407"/>
                </a:lnTo>
                <a:lnTo>
                  <a:pt x="178053" y="283463"/>
                </a:lnTo>
                <a:lnTo>
                  <a:pt x="228346" y="228345"/>
                </a:lnTo>
                <a:lnTo>
                  <a:pt x="283463" y="178053"/>
                </a:lnTo>
                <a:lnTo>
                  <a:pt x="343407" y="132968"/>
                </a:lnTo>
                <a:lnTo>
                  <a:pt x="407670" y="94233"/>
                </a:lnTo>
                <a:lnTo>
                  <a:pt x="475868" y="61087"/>
                </a:lnTo>
                <a:lnTo>
                  <a:pt x="547370" y="35178"/>
                </a:lnTo>
                <a:lnTo>
                  <a:pt x="622046" y="16001"/>
                </a:lnTo>
                <a:lnTo>
                  <a:pt x="699515" y="3937"/>
                </a:lnTo>
                <a:lnTo>
                  <a:pt x="779017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717113" y="3029661"/>
            <a:ext cx="2381414" cy="37053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509759" y="4217923"/>
            <a:ext cx="1078230" cy="1071245"/>
          </a:xfrm>
          <a:custGeom>
            <a:avLst/>
            <a:gdLst/>
            <a:ahLst/>
            <a:cxnLst/>
            <a:rect l="l" t="t" r="r" b="b"/>
            <a:pathLst>
              <a:path w="1078229" h="1071245">
                <a:moveTo>
                  <a:pt x="1078230" y="107124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090152" y="3998976"/>
            <a:ext cx="450088" cy="4389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176384" y="407327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3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433"/>
                </a:lnTo>
                <a:lnTo>
                  <a:pt x="27911" y="230179"/>
                </a:lnTo>
                <a:lnTo>
                  <a:pt x="59225" y="261513"/>
                </a:lnTo>
                <a:lnTo>
                  <a:pt x="98934" y="282056"/>
                </a:lnTo>
                <a:lnTo>
                  <a:pt x="144653" y="289432"/>
                </a:lnTo>
                <a:lnTo>
                  <a:pt x="190371" y="282056"/>
                </a:lnTo>
                <a:lnTo>
                  <a:pt x="230080" y="261513"/>
                </a:lnTo>
                <a:lnTo>
                  <a:pt x="261394" y="230179"/>
                </a:lnTo>
                <a:lnTo>
                  <a:pt x="281930" y="190433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176384" y="407327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3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433"/>
                </a:lnTo>
                <a:lnTo>
                  <a:pt x="261394" y="230179"/>
                </a:lnTo>
                <a:lnTo>
                  <a:pt x="230080" y="261513"/>
                </a:lnTo>
                <a:lnTo>
                  <a:pt x="190371" y="282056"/>
                </a:lnTo>
                <a:lnTo>
                  <a:pt x="144653" y="289432"/>
                </a:lnTo>
                <a:lnTo>
                  <a:pt x="98934" y="282056"/>
                </a:lnTo>
                <a:lnTo>
                  <a:pt x="59225" y="261513"/>
                </a:lnTo>
                <a:lnTo>
                  <a:pt x="27911" y="230179"/>
                </a:lnTo>
                <a:lnTo>
                  <a:pt x="7375" y="190433"/>
                </a:lnTo>
                <a:lnTo>
                  <a:pt x="0" y="144652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9258045" y="4072254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880031" y="2417188"/>
            <a:ext cx="2592705" cy="61491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151130">
              <a:lnSpc>
                <a:spcPts val="1510"/>
              </a:lnSpc>
              <a:spcBef>
                <a:spcPts val="295"/>
              </a:spcBef>
            </a:pPr>
            <a:r>
              <a:rPr sz="1600" b="1" dirty="0">
                <a:latin typeface="Calibri"/>
                <a:cs typeface="Calibri"/>
              </a:rPr>
              <a:t>Монограмма на </a:t>
            </a:r>
            <a:r>
              <a:rPr sz="1600" b="1" spc="-5" dirty="0" err="1">
                <a:latin typeface="Calibri"/>
                <a:cs typeface="Calibri"/>
              </a:rPr>
              <a:t>двух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lang="ru-RU" sz="1600" b="1" spc="-5" dirty="0" smtClean="0">
                <a:latin typeface="Calibri"/>
                <a:cs typeface="Calibri"/>
              </a:rPr>
              <a:t>заклепках</a:t>
            </a:r>
            <a:r>
              <a:rPr sz="1600" b="1" spc="-5" dirty="0" smtClean="0">
                <a:latin typeface="Calibri"/>
                <a:cs typeface="Calibri"/>
              </a:rPr>
              <a:t>  </a:t>
            </a:r>
            <a:r>
              <a:rPr sz="1600" b="1" spc="-10" dirty="0">
                <a:latin typeface="Calibri"/>
                <a:cs typeface="Calibri"/>
              </a:rPr>
              <a:t>кожаной </a:t>
            </a:r>
            <a:r>
              <a:rPr sz="1600" b="1" spc="-5" dirty="0">
                <a:latin typeface="Calibri"/>
                <a:cs typeface="Calibri"/>
              </a:rPr>
              <a:t>детали плечевого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ремня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377556" y="207825"/>
            <a:ext cx="4113529" cy="620939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600" b="1" dirty="0">
                <a:latin typeface="Calibri"/>
                <a:cs typeface="Calibri"/>
              </a:rPr>
              <a:t>Слово </a:t>
            </a:r>
            <a:r>
              <a:rPr sz="1600" b="1" spc="-5" dirty="0">
                <a:latin typeface="Calibri"/>
                <a:cs typeface="Calibri"/>
              </a:rPr>
              <a:t>«CHANEL» </a:t>
            </a:r>
            <a:r>
              <a:rPr sz="1600" b="1" dirty="0">
                <a:latin typeface="Calibri"/>
                <a:cs typeface="Calibri"/>
              </a:rPr>
              <a:t>с </a:t>
            </a:r>
            <a:r>
              <a:rPr sz="1600" b="1" spc="-10" dirty="0">
                <a:latin typeface="Calibri"/>
                <a:cs typeface="Calibri"/>
              </a:rPr>
              <a:t>каждой </a:t>
            </a:r>
            <a:r>
              <a:rPr sz="1600" b="1" spc="-5" dirty="0">
                <a:latin typeface="Calibri"/>
                <a:cs typeface="Calibri"/>
              </a:rPr>
              <a:t>стороны </a:t>
            </a:r>
            <a:r>
              <a:rPr sz="1600" b="1" dirty="0">
                <a:latin typeface="Calibri"/>
                <a:cs typeface="Calibri"/>
              </a:rPr>
              <a:t>на </a:t>
            </a:r>
            <a:r>
              <a:rPr sz="1600" b="1" spc="-10" dirty="0">
                <a:latin typeface="Calibri"/>
                <a:cs typeface="Calibri"/>
              </a:rPr>
              <a:t>металлической  </a:t>
            </a:r>
            <a:r>
              <a:rPr sz="1600" b="1" spc="-5" dirty="0">
                <a:latin typeface="Calibri"/>
                <a:cs typeface="Calibri"/>
              </a:rPr>
              <a:t>детали </a:t>
            </a:r>
            <a:r>
              <a:rPr sz="1600" b="1" dirty="0">
                <a:latin typeface="Calibri"/>
                <a:cs typeface="Calibri"/>
              </a:rPr>
              <a:t>крепления </a:t>
            </a:r>
            <a:r>
              <a:rPr sz="1600" b="1" spc="-5" dirty="0">
                <a:latin typeface="Calibri"/>
                <a:cs typeface="Calibri"/>
              </a:rPr>
              <a:t>плечевого ремня </a:t>
            </a:r>
            <a:r>
              <a:rPr sz="1600" b="1" dirty="0">
                <a:latin typeface="Calibri"/>
                <a:cs typeface="Calibri"/>
              </a:rPr>
              <a:t>к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сумке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959213" y="1589786"/>
            <a:ext cx="1506855" cy="1503045"/>
          </a:xfrm>
          <a:custGeom>
            <a:avLst/>
            <a:gdLst/>
            <a:ahLst/>
            <a:cxnLst/>
            <a:rect l="l" t="t" r="r" b="b"/>
            <a:pathLst>
              <a:path w="1506854" h="1503045">
                <a:moveTo>
                  <a:pt x="1506346" y="1503044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467342" y="1593850"/>
            <a:ext cx="492759" cy="0"/>
          </a:xfrm>
          <a:custGeom>
            <a:avLst/>
            <a:gdLst/>
            <a:ahLst/>
            <a:cxnLst/>
            <a:rect l="l" t="t" r="r" b="b"/>
            <a:pathLst>
              <a:path w="492759">
                <a:moveTo>
                  <a:pt x="492251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214104" y="1385316"/>
            <a:ext cx="440435" cy="4389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289668" y="145999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3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5" y="144653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289668" y="145999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3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3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9371456" y="1458213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2412" y="1212582"/>
            <a:ext cx="432434" cy="3651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КОЖАНЫЕ</a:t>
            </a:r>
            <a:r>
              <a:rPr sz="32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ИЗДЕЛИЯ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8725" y="559003"/>
            <a:ext cx="2992755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b="0" dirty="0">
                <a:solidFill>
                  <a:srgbClr val="FFFFFF"/>
                </a:solidFill>
                <a:latin typeface="Calibri"/>
                <a:cs typeface="Calibri"/>
              </a:rPr>
              <a:t>GABRIELLE 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b="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CHANEL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55761" y="1379347"/>
            <a:ext cx="6013509" cy="35958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5073" y="3963034"/>
            <a:ext cx="1548002" cy="13658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30375" y="3958209"/>
            <a:ext cx="1557655" cy="1558290"/>
          </a:xfrm>
          <a:custGeom>
            <a:avLst/>
            <a:gdLst/>
            <a:ahLst/>
            <a:cxnLst/>
            <a:rect l="l" t="t" r="r" b="b"/>
            <a:pathLst>
              <a:path w="1557654" h="1558289">
                <a:moveTo>
                  <a:pt x="779018" y="0"/>
                </a:moveTo>
                <a:lnTo>
                  <a:pt x="858519" y="3937"/>
                </a:lnTo>
                <a:lnTo>
                  <a:pt x="935989" y="16002"/>
                </a:lnTo>
                <a:lnTo>
                  <a:pt x="1010666" y="35179"/>
                </a:lnTo>
                <a:lnTo>
                  <a:pt x="1082167" y="61087"/>
                </a:lnTo>
                <a:lnTo>
                  <a:pt x="1150366" y="94234"/>
                </a:lnTo>
                <a:lnTo>
                  <a:pt x="1214247" y="132969"/>
                </a:lnTo>
                <a:lnTo>
                  <a:pt x="1274191" y="178054"/>
                </a:lnTo>
                <a:lnTo>
                  <a:pt x="1329689" y="228473"/>
                </a:lnTo>
                <a:lnTo>
                  <a:pt x="1379982" y="283464"/>
                </a:lnTo>
                <a:lnTo>
                  <a:pt x="1424686" y="343408"/>
                </a:lnTo>
                <a:lnTo>
                  <a:pt x="1463929" y="407670"/>
                </a:lnTo>
                <a:lnTo>
                  <a:pt x="1496568" y="475996"/>
                </a:lnTo>
                <a:lnTo>
                  <a:pt x="1522602" y="547497"/>
                </a:lnTo>
                <a:lnTo>
                  <a:pt x="1541779" y="622173"/>
                </a:lnTo>
                <a:lnTo>
                  <a:pt x="1553717" y="699643"/>
                </a:lnTo>
                <a:lnTo>
                  <a:pt x="1557654" y="779018"/>
                </a:lnTo>
                <a:lnTo>
                  <a:pt x="1553717" y="858520"/>
                </a:lnTo>
                <a:lnTo>
                  <a:pt x="1541779" y="935990"/>
                </a:lnTo>
                <a:lnTo>
                  <a:pt x="1522602" y="1010666"/>
                </a:lnTo>
                <a:lnTo>
                  <a:pt x="1496568" y="1082167"/>
                </a:lnTo>
                <a:lnTo>
                  <a:pt x="1463929" y="1150493"/>
                </a:lnTo>
                <a:lnTo>
                  <a:pt x="1424686" y="1214374"/>
                </a:lnTo>
                <a:lnTo>
                  <a:pt x="1379982" y="1274191"/>
                </a:lnTo>
                <a:lnTo>
                  <a:pt x="1329689" y="1329690"/>
                </a:lnTo>
                <a:lnTo>
                  <a:pt x="1274191" y="1380109"/>
                </a:lnTo>
                <a:lnTo>
                  <a:pt x="1214247" y="1424813"/>
                </a:lnTo>
                <a:lnTo>
                  <a:pt x="1150366" y="1463929"/>
                </a:lnTo>
                <a:lnTo>
                  <a:pt x="1082167" y="1496695"/>
                </a:lnTo>
                <a:lnTo>
                  <a:pt x="1010666" y="1522603"/>
                </a:lnTo>
                <a:lnTo>
                  <a:pt x="935989" y="1541780"/>
                </a:lnTo>
                <a:lnTo>
                  <a:pt x="858519" y="1553718"/>
                </a:lnTo>
                <a:lnTo>
                  <a:pt x="779018" y="1557782"/>
                </a:lnTo>
                <a:lnTo>
                  <a:pt x="699516" y="1553718"/>
                </a:lnTo>
                <a:lnTo>
                  <a:pt x="622173" y="1541780"/>
                </a:lnTo>
                <a:lnTo>
                  <a:pt x="547497" y="1522603"/>
                </a:lnTo>
                <a:lnTo>
                  <a:pt x="475995" y="1496695"/>
                </a:lnTo>
                <a:lnTo>
                  <a:pt x="407669" y="1463929"/>
                </a:lnTo>
                <a:lnTo>
                  <a:pt x="343407" y="1424813"/>
                </a:lnTo>
                <a:lnTo>
                  <a:pt x="283463" y="1380109"/>
                </a:lnTo>
                <a:lnTo>
                  <a:pt x="228345" y="1329690"/>
                </a:lnTo>
                <a:lnTo>
                  <a:pt x="178054" y="1274191"/>
                </a:lnTo>
                <a:lnTo>
                  <a:pt x="132969" y="1214374"/>
                </a:lnTo>
                <a:lnTo>
                  <a:pt x="94233" y="1150493"/>
                </a:lnTo>
                <a:lnTo>
                  <a:pt x="61087" y="1082167"/>
                </a:lnTo>
                <a:lnTo>
                  <a:pt x="35051" y="1010666"/>
                </a:lnTo>
                <a:lnTo>
                  <a:pt x="16001" y="935990"/>
                </a:lnTo>
                <a:lnTo>
                  <a:pt x="3937" y="858520"/>
                </a:lnTo>
                <a:lnTo>
                  <a:pt x="0" y="779018"/>
                </a:lnTo>
                <a:lnTo>
                  <a:pt x="3937" y="699643"/>
                </a:lnTo>
                <a:lnTo>
                  <a:pt x="16001" y="622173"/>
                </a:lnTo>
                <a:lnTo>
                  <a:pt x="35051" y="547497"/>
                </a:lnTo>
                <a:lnTo>
                  <a:pt x="61087" y="475996"/>
                </a:lnTo>
                <a:lnTo>
                  <a:pt x="94233" y="407670"/>
                </a:lnTo>
                <a:lnTo>
                  <a:pt x="132969" y="343408"/>
                </a:lnTo>
                <a:lnTo>
                  <a:pt x="178054" y="283464"/>
                </a:lnTo>
                <a:lnTo>
                  <a:pt x="228345" y="228473"/>
                </a:lnTo>
                <a:lnTo>
                  <a:pt x="283463" y="178054"/>
                </a:lnTo>
                <a:lnTo>
                  <a:pt x="343407" y="132969"/>
                </a:lnTo>
                <a:lnTo>
                  <a:pt x="407669" y="94234"/>
                </a:lnTo>
                <a:lnTo>
                  <a:pt x="475995" y="61087"/>
                </a:lnTo>
                <a:lnTo>
                  <a:pt x="547497" y="35179"/>
                </a:lnTo>
                <a:lnTo>
                  <a:pt x="622173" y="16002"/>
                </a:lnTo>
                <a:lnTo>
                  <a:pt x="699516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43810" y="4971541"/>
            <a:ext cx="1548002" cy="15015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38983" y="4936871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144" y="0"/>
                </a:moveTo>
                <a:lnTo>
                  <a:pt x="858646" y="3936"/>
                </a:lnTo>
                <a:lnTo>
                  <a:pt x="935990" y="15874"/>
                </a:lnTo>
                <a:lnTo>
                  <a:pt x="1010666" y="35051"/>
                </a:lnTo>
                <a:lnTo>
                  <a:pt x="1082167" y="61086"/>
                </a:lnTo>
                <a:lnTo>
                  <a:pt x="1150493" y="94233"/>
                </a:lnTo>
                <a:lnTo>
                  <a:pt x="1214374" y="132968"/>
                </a:lnTo>
                <a:lnTo>
                  <a:pt x="1274318" y="178053"/>
                </a:lnTo>
                <a:lnTo>
                  <a:pt x="1329817" y="228345"/>
                </a:lnTo>
                <a:lnTo>
                  <a:pt x="1380108" y="283463"/>
                </a:lnTo>
                <a:lnTo>
                  <a:pt x="1424813" y="343407"/>
                </a:lnTo>
                <a:lnTo>
                  <a:pt x="1463929" y="407669"/>
                </a:lnTo>
                <a:lnTo>
                  <a:pt x="1496695" y="475995"/>
                </a:lnTo>
                <a:lnTo>
                  <a:pt x="1522603" y="547369"/>
                </a:lnTo>
                <a:lnTo>
                  <a:pt x="1541780" y="622045"/>
                </a:lnTo>
                <a:lnTo>
                  <a:pt x="1553845" y="699541"/>
                </a:lnTo>
                <a:lnTo>
                  <a:pt x="1557782" y="779005"/>
                </a:lnTo>
                <a:lnTo>
                  <a:pt x="1553845" y="858469"/>
                </a:lnTo>
                <a:lnTo>
                  <a:pt x="1541780" y="935939"/>
                </a:lnTo>
                <a:lnTo>
                  <a:pt x="1522603" y="1010602"/>
                </a:lnTo>
                <a:lnTo>
                  <a:pt x="1496695" y="1082090"/>
                </a:lnTo>
                <a:lnTo>
                  <a:pt x="1463929" y="1150378"/>
                </a:lnTo>
                <a:lnTo>
                  <a:pt x="1424813" y="1214272"/>
                </a:lnTo>
                <a:lnTo>
                  <a:pt x="1380108" y="1274165"/>
                </a:lnTo>
                <a:lnTo>
                  <a:pt x="1329817" y="1329677"/>
                </a:lnTo>
                <a:lnTo>
                  <a:pt x="1274318" y="1379981"/>
                </a:lnTo>
                <a:lnTo>
                  <a:pt x="1214374" y="1424698"/>
                </a:lnTo>
                <a:lnTo>
                  <a:pt x="1150493" y="1463840"/>
                </a:lnTo>
                <a:lnTo>
                  <a:pt x="1082167" y="1496593"/>
                </a:lnTo>
                <a:lnTo>
                  <a:pt x="1010666" y="1522552"/>
                </a:lnTo>
                <a:lnTo>
                  <a:pt x="935990" y="1541716"/>
                </a:lnTo>
                <a:lnTo>
                  <a:pt x="858646" y="1553692"/>
                </a:lnTo>
                <a:lnTo>
                  <a:pt x="779144" y="1557680"/>
                </a:lnTo>
                <a:lnTo>
                  <a:pt x="699643" y="1553692"/>
                </a:lnTo>
                <a:lnTo>
                  <a:pt x="622173" y="1541716"/>
                </a:lnTo>
                <a:lnTo>
                  <a:pt x="547497" y="1522552"/>
                </a:lnTo>
                <a:lnTo>
                  <a:pt x="475996" y="1496593"/>
                </a:lnTo>
                <a:lnTo>
                  <a:pt x="407797" y="1463840"/>
                </a:lnTo>
                <a:lnTo>
                  <a:pt x="343408" y="1424711"/>
                </a:lnTo>
                <a:lnTo>
                  <a:pt x="283591" y="1379981"/>
                </a:lnTo>
                <a:lnTo>
                  <a:pt x="228473" y="1329664"/>
                </a:lnTo>
                <a:lnTo>
                  <a:pt x="178181" y="1274178"/>
                </a:lnTo>
                <a:lnTo>
                  <a:pt x="132969" y="1214272"/>
                </a:lnTo>
                <a:lnTo>
                  <a:pt x="94234" y="1150378"/>
                </a:lnTo>
                <a:lnTo>
                  <a:pt x="61087" y="1082090"/>
                </a:lnTo>
                <a:lnTo>
                  <a:pt x="35179" y="1010602"/>
                </a:lnTo>
                <a:lnTo>
                  <a:pt x="16002" y="935939"/>
                </a:lnTo>
                <a:lnTo>
                  <a:pt x="4064" y="858469"/>
                </a:lnTo>
                <a:lnTo>
                  <a:pt x="0" y="779005"/>
                </a:lnTo>
                <a:lnTo>
                  <a:pt x="4064" y="699541"/>
                </a:lnTo>
                <a:lnTo>
                  <a:pt x="16002" y="622045"/>
                </a:lnTo>
                <a:lnTo>
                  <a:pt x="35179" y="547369"/>
                </a:lnTo>
                <a:lnTo>
                  <a:pt x="61087" y="475868"/>
                </a:lnTo>
                <a:lnTo>
                  <a:pt x="94234" y="407669"/>
                </a:lnTo>
                <a:lnTo>
                  <a:pt x="132969" y="343407"/>
                </a:lnTo>
                <a:lnTo>
                  <a:pt x="178181" y="283463"/>
                </a:lnTo>
                <a:lnTo>
                  <a:pt x="228473" y="228345"/>
                </a:lnTo>
                <a:lnTo>
                  <a:pt x="283591" y="178053"/>
                </a:lnTo>
                <a:lnTo>
                  <a:pt x="343408" y="132968"/>
                </a:lnTo>
                <a:lnTo>
                  <a:pt x="407797" y="94233"/>
                </a:lnTo>
                <a:lnTo>
                  <a:pt x="475996" y="61086"/>
                </a:lnTo>
                <a:lnTo>
                  <a:pt x="547497" y="35051"/>
                </a:lnTo>
                <a:lnTo>
                  <a:pt x="622173" y="15874"/>
                </a:lnTo>
                <a:lnTo>
                  <a:pt x="699643" y="3936"/>
                </a:lnTo>
                <a:lnTo>
                  <a:pt x="779144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00573" y="4826000"/>
            <a:ext cx="1106170" cy="1106170"/>
          </a:xfrm>
          <a:custGeom>
            <a:avLst/>
            <a:gdLst/>
            <a:ahLst/>
            <a:cxnLst/>
            <a:rect l="l" t="t" r="r" b="b"/>
            <a:pathLst>
              <a:path w="1106170" h="1106170">
                <a:moveTo>
                  <a:pt x="1105789" y="0"/>
                </a:moveTo>
                <a:lnTo>
                  <a:pt x="0" y="110578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88963" y="4827523"/>
            <a:ext cx="1071245" cy="1071245"/>
          </a:xfrm>
          <a:custGeom>
            <a:avLst/>
            <a:gdLst/>
            <a:ahLst/>
            <a:cxnLst/>
            <a:rect l="l" t="t" r="r" b="b"/>
            <a:pathLst>
              <a:path w="1071245" h="1071245">
                <a:moveTo>
                  <a:pt x="0" y="0"/>
                </a:moveTo>
                <a:lnTo>
                  <a:pt x="1070736" y="1070762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00186" y="5228132"/>
            <a:ext cx="1548002" cy="11711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95488" y="5153025"/>
            <a:ext cx="1557655" cy="1558290"/>
          </a:xfrm>
          <a:custGeom>
            <a:avLst/>
            <a:gdLst/>
            <a:ahLst/>
            <a:cxnLst/>
            <a:rect l="l" t="t" r="r" b="b"/>
            <a:pathLst>
              <a:path w="1557654" h="1558290">
                <a:moveTo>
                  <a:pt x="779017" y="0"/>
                </a:moveTo>
                <a:lnTo>
                  <a:pt x="858519" y="3937"/>
                </a:lnTo>
                <a:lnTo>
                  <a:pt x="935989" y="16001"/>
                </a:lnTo>
                <a:lnTo>
                  <a:pt x="1010665" y="35179"/>
                </a:lnTo>
                <a:lnTo>
                  <a:pt x="1082039" y="61087"/>
                </a:lnTo>
                <a:lnTo>
                  <a:pt x="1150365" y="94234"/>
                </a:lnTo>
                <a:lnTo>
                  <a:pt x="1214246" y="132969"/>
                </a:lnTo>
                <a:lnTo>
                  <a:pt x="1274190" y="178053"/>
                </a:lnTo>
                <a:lnTo>
                  <a:pt x="1329689" y="228346"/>
                </a:lnTo>
                <a:lnTo>
                  <a:pt x="1379981" y="283463"/>
                </a:lnTo>
                <a:lnTo>
                  <a:pt x="1424685" y="343408"/>
                </a:lnTo>
                <a:lnTo>
                  <a:pt x="1463802" y="407669"/>
                </a:lnTo>
                <a:lnTo>
                  <a:pt x="1496567" y="475996"/>
                </a:lnTo>
                <a:lnTo>
                  <a:pt x="1522602" y="547471"/>
                </a:lnTo>
                <a:lnTo>
                  <a:pt x="1541652" y="622134"/>
                </a:lnTo>
                <a:lnTo>
                  <a:pt x="1553717" y="699604"/>
                </a:lnTo>
                <a:lnTo>
                  <a:pt x="1557654" y="779068"/>
                </a:lnTo>
                <a:lnTo>
                  <a:pt x="1553717" y="858532"/>
                </a:lnTo>
                <a:lnTo>
                  <a:pt x="1541652" y="935990"/>
                </a:lnTo>
                <a:lnTo>
                  <a:pt x="1522602" y="1010666"/>
                </a:lnTo>
                <a:lnTo>
                  <a:pt x="1496567" y="1082141"/>
                </a:lnTo>
                <a:lnTo>
                  <a:pt x="1463802" y="1150442"/>
                </a:lnTo>
                <a:lnTo>
                  <a:pt x="1424685" y="1214335"/>
                </a:lnTo>
                <a:lnTo>
                  <a:pt x="1379981" y="1274216"/>
                </a:lnTo>
                <a:lnTo>
                  <a:pt x="1329689" y="1329728"/>
                </a:lnTo>
                <a:lnTo>
                  <a:pt x="1274190" y="1380045"/>
                </a:lnTo>
                <a:lnTo>
                  <a:pt x="1214246" y="1424762"/>
                </a:lnTo>
                <a:lnTo>
                  <a:pt x="1150365" y="1463890"/>
                </a:lnTo>
                <a:lnTo>
                  <a:pt x="1082039" y="1496644"/>
                </a:lnTo>
                <a:lnTo>
                  <a:pt x="1010665" y="1522603"/>
                </a:lnTo>
                <a:lnTo>
                  <a:pt x="935989" y="1541767"/>
                </a:lnTo>
                <a:lnTo>
                  <a:pt x="858519" y="1553743"/>
                </a:lnTo>
                <a:lnTo>
                  <a:pt x="779017" y="1557743"/>
                </a:lnTo>
                <a:lnTo>
                  <a:pt x="699515" y="1553743"/>
                </a:lnTo>
                <a:lnTo>
                  <a:pt x="622045" y="1541767"/>
                </a:lnTo>
                <a:lnTo>
                  <a:pt x="547369" y="1522603"/>
                </a:lnTo>
                <a:lnTo>
                  <a:pt x="475995" y="1496644"/>
                </a:lnTo>
                <a:lnTo>
                  <a:pt x="407669" y="1463903"/>
                </a:lnTo>
                <a:lnTo>
                  <a:pt x="343407" y="1424762"/>
                </a:lnTo>
                <a:lnTo>
                  <a:pt x="283463" y="1380032"/>
                </a:lnTo>
                <a:lnTo>
                  <a:pt x="228345" y="1329715"/>
                </a:lnTo>
                <a:lnTo>
                  <a:pt x="178053" y="1274229"/>
                </a:lnTo>
                <a:lnTo>
                  <a:pt x="132968" y="1214335"/>
                </a:lnTo>
                <a:lnTo>
                  <a:pt x="94233" y="1150442"/>
                </a:lnTo>
                <a:lnTo>
                  <a:pt x="61086" y="1082154"/>
                </a:lnTo>
                <a:lnTo>
                  <a:pt x="35051" y="1010666"/>
                </a:lnTo>
                <a:lnTo>
                  <a:pt x="15875" y="935990"/>
                </a:lnTo>
                <a:lnTo>
                  <a:pt x="3936" y="858532"/>
                </a:lnTo>
                <a:lnTo>
                  <a:pt x="0" y="779068"/>
                </a:lnTo>
                <a:lnTo>
                  <a:pt x="3936" y="699604"/>
                </a:lnTo>
                <a:lnTo>
                  <a:pt x="15875" y="622134"/>
                </a:lnTo>
                <a:lnTo>
                  <a:pt x="35051" y="547471"/>
                </a:lnTo>
                <a:lnTo>
                  <a:pt x="61086" y="475983"/>
                </a:lnTo>
                <a:lnTo>
                  <a:pt x="94233" y="407669"/>
                </a:lnTo>
                <a:lnTo>
                  <a:pt x="132968" y="343408"/>
                </a:lnTo>
                <a:lnTo>
                  <a:pt x="178053" y="283463"/>
                </a:lnTo>
                <a:lnTo>
                  <a:pt x="228345" y="228346"/>
                </a:lnTo>
                <a:lnTo>
                  <a:pt x="283463" y="178053"/>
                </a:lnTo>
                <a:lnTo>
                  <a:pt x="343407" y="132969"/>
                </a:lnTo>
                <a:lnTo>
                  <a:pt x="407669" y="94234"/>
                </a:lnTo>
                <a:lnTo>
                  <a:pt x="475868" y="61087"/>
                </a:lnTo>
                <a:lnTo>
                  <a:pt x="547369" y="35179"/>
                </a:lnTo>
                <a:lnTo>
                  <a:pt x="622045" y="16001"/>
                </a:lnTo>
                <a:lnTo>
                  <a:pt x="699515" y="3937"/>
                </a:lnTo>
                <a:lnTo>
                  <a:pt x="779017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07765" y="2371851"/>
            <a:ext cx="344805" cy="344805"/>
          </a:xfrm>
          <a:custGeom>
            <a:avLst/>
            <a:gdLst/>
            <a:ahLst/>
            <a:cxnLst/>
            <a:rect l="l" t="t" r="r" b="b"/>
            <a:pathLst>
              <a:path w="344804" h="344805">
                <a:moveTo>
                  <a:pt x="344424" y="34455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44827" y="1342644"/>
            <a:ext cx="1543558" cy="15480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40128" y="1337944"/>
            <a:ext cx="1557655" cy="1557655"/>
          </a:xfrm>
          <a:custGeom>
            <a:avLst/>
            <a:gdLst/>
            <a:ahLst/>
            <a:cxnLst/>
            <a:rect l="l" t="t" r="r" b="b"/>
            <a:pathLst>
              <a:path w="1557655" h="1557655">
                <a:moveTo>
                  <a:pt x="779018" y="0"/>
                </a:moveTo>
                <a:lnTo>
                  <a:pt x="858520" y="3937"/>
                </a:lnTo>
                <a:lnTo>
                  <a:pt x="935990" y="15875"/>
                </a:lnTo>
                <a:lnTo>
                  <a:pt x="1010666" y="35051"/>
                </a:lnTo>
                <a:lnTo>
                  <a:pt x="1082167" y="61087"/>
                </a:lnTo>
                <a:lnTo>
                  <a:pt x="1150366" y="94233"/>
                </a:lnTo>
                <a:lnTo>
                  <a:pt x="1214247" y="132968"/>
                </a:lnTo>
                <a:lnTo>
                  <a:pt x="1274191" y="178053"/>
                </a:lnTo>
                <a:lnTo>
                  <a:pt x="1329690" y="228345"/>
                </a:lnTo>
                <a:lnTo>
                  <a:pt x="1379982" y="283463"/>
                </a:lnTo>
                <a:lnTo>
                  <a:pt x="1424686" y="343407"/>
                </a:lnTo>
                <a:lnTo>
                  <a:pt x="1463802" y="407669"/>
                </a:lnTo>
                <a:lnTo>
                  <a:pt x="1496568" y="475995"/>
                </a:lnTo>
                <a:lnTo>
                  <a:pt x="1522603" y="547369"/>
                </a:lnTo>
                <a:lnTo>
                  <a:pt x="1541780" y="622045"/>
                </a:lnTo>
                <a:lnTo>
                  <a:pt x="1553718" y="699515"/>
                </a:lnTo>
                <a:lnTo>
                  <a:pt x="1557655" y="779017"/>
                </a:lnTo>
                <a:lnTo>
                  <a:pt x="1553718" y="858519"/>
                </a:lnTo>
                <a:lnTo>
                  <a:pt x="1541780" y="935989"/>
                </a:lnTo>
                <a:lnTo>
                  <a:pt x="1522603" y="1010665"/>
                </a:lnTo>
                <a:lnTo>
                  <a:pt x="1496568" y="1082039"/>
                </a:lnTo>
                <a:lnTo>
                  <a:pt x="1463802" y="1150365"/>
                </a:lnTo>
                <a:lnTo>
                  <a:pt x="1424686" y="1214246"/>
                </a:lnTo>
                <a:lnTo>
                  <a:pt x="1379982" y="1274190"/>
                </a:lnTo>
                <a:lnTo>
                  <a:pt x="1329690" y="1329689"/>
                </a:lnTo>
                <a:lnTo>
                  <a:pt x="1274191" y="1379981"/>
                </a:lnTo>
                <a:lnTo>
                  <a:pt x="1214247" y="1424685"/>
                </a:lnTo>
                <a:lnTo>
                  <a:pt x="1150366" y="1463802"/>
                </a:lnTo>
                <a:lnTo>
                  <a:pt x="1082167" y="1496567"/>
                </a:lnTo>
                <a:lnTo>
                  <a:pt x="1010666" y="1522602"/>
                </a:lnTo>
                <a:lnTo>
                  <a:pt x="935990" y="1541779"/>
                </a:lnTo>
                <a:lnTo>
                  <a:pt x="858520" y="1553717"/>
                </a:lnTo>
                <a:lnTo>
                  <a:pt x="779018" y="1557654"/>
                </a:lnTo>
                <a:lnTo>
                  <a:pt x="699516" y="1553717"/>
                </a:lnTo>
                <a:lnTo>
                  <a:pt x="622046" y="1541779"/>
                </a:lnTo>
                <a:lnTo>
                  <a:pt x="547497" y="1522602"/>
                </a:lnTo>
                <a:lnTo>
                  <a:pt x="475996" y="1496567"/>
                </a:lnTo>
                <a:lnTo>
                  <a:pt x="407670" y="1463802"/>
                </a:lnTo>
                <a:lnTo>
                  <a:pt x="343408" y="1424685"/>
                </a:lnTo>
                <a:lnTo>
                  <a:pt x="283464" y="1379981"/>
                </a:lnTo>
                <a:lnTo>
                  <a:pt x="228346" y="1329689"/>
                </a:lnTo>
                <a:lnTo>
                  <a:pt x="178053" y="1274190"/>
                </a:lnTo>
                <a:lnTo>
                  <a:pt x="132969" y="1214246"/>
                </a:lnTo>
                <a:lnTo>
                  <a:pt x="94234" y="1150365"/>
                </a:lnTo>
                <a:lnTo>
                  <a:pt x="61087" y="1082039"/>
                </a:lnTo>
                <a:lnTo>
                  <a:pt x="35052" y="1010665"/>
                </a:lnTo>
                <a:lnTo>
                  <a:pt x="15875" y="935989"/>
                </a:lnTo>
                <a:lnTo>
                  <a:pt x="3937" y="858519"/>
                </a:lnTo>
                <a:lnTo>
                  <a:pt x="0" y="779017"/>
                </a:lnTo>
                <a:lnTo>
                  <a:pt x="3937" y="699515"/>
                </a:lnTo>
                <a:lnTo>
                  <a:pt x="15875" y="622045"/>
                </a:lnTo>
                <a:lnTo>
                  <a:pt x="35052" y="547369"/>
                </a:lnTo>
                <a:lnTo>
                  <a:pt x="61087" y="475868"/>
                </a:lnTo>
                <a:lnTo>
                  <a:pt x="94234" y="407669"/>
                </a:lnTo>
                <a:lnTo>
                  <a:pt x="132969" y="343407"/>
                </a:lnTo>
                <a:lnTo>
                  <a:pt x="178053" y="283463"/>
                </a:lnTo>
                <a:lnTo>
                  <a:pt x="228346" y="228345"/>
                </a:lnTo>
                <a:lnTo>
                  <a:pt x="283464" y="178053"/>
                </a:lnTo>
                <a:lnTo>
                  <a:pt x="343408" y="132968"/>
                </a:lnTo>
                <a:lnTo>
                  <a:pt x="407670" y="94233"/>
                </a:lnTo>
                <a:lnTo>
                  <a:pt x="475996" y="61087"/>
                </a:lnTo>
                <a:lnTo>
                  <a:pt x="547497" y="35051"/>
                </a:lnTo>
                <a:lnTo>
                  <a:pt x="622046" y="15875"/>
                </a:lnTo>
                <a:lnTo>
                  <a:pt x="699516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25891" y="1880616"/>
            <a:ext cx="807085" cy="807085"/>
          </a:xfrm>
          <a:custGeom>
            <a:avLst/>
            <a:gdLst/>
            <a:ahLst/>
            <a:cxnLst/>
            <a:rect l="l" t="t" r="r" b="b"/>
            <a:pathLst>
              <a:path w="807084" h="807085">
                <a:moveTo>
                  <a:pt x="0" y="806704"/>
                </a:moveTo>
                <a:lnTo>
                  <a:pt x="80657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31959" y="1880616"/>
            <a:ext cx="742315" cy="0"/>
          </a:xfrm>
          <a:custGeom>
            <a:avLst/>
            <a:gdLst/>
            <a:ahLst/>
            <a:cxnLst/>
            <a:rect l="l" t="t" r="r" b="b"/>
            <a:pathLst>
              <a:path w="742315">
                <a:moveTo>
                  <a:pt x="0" y="0"/>
                </a:moveTo>
                <a:lnTo>
                  <a:pt x="74193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07422" y="698373"/>
            <a:ext cx="1548002" cy="15480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602596" y="693673"/>
            <a:ext cx="1558290" cy="1557655"/>
          </a:xfrm>
          <a:custGeom>
            <a:avLst/>
            <a:gdLst/>
            <a:ahLst/>
            <a:cxnLst/>
            <a:rect l="l" t="t" r="r" b="b"/>
            <a:pathLst>
              <a:path w="1558290" h="1557655">
                <a:moveTo>
                  <a:pt x="779145" y="0"/>
                </a:moveTo>
                <a:lnTo>
                  <a:pt x="858520" y="3937"/>
                </a:lnTo>
                <a:lnTo>
                  <a:pt x="935989" y="15875"/>
                </a:lnTo>
                <a:lnTo>
                  <a:pt x="1010666" y="35051"/>
                </a:lnTo>
                <a:lnTo>
                  <a:pt x="1082167" y="61087"/>
                </a:lnTo>
                <a:lnTo>
                  <a:pt x="1150493" y="94234"/>
                </a:lnTo>
                <a:lnTo>
                  <a:pt x="1214374" y="132968"/>
                </a:lnTo>
                <a:lnTo>
                  <a:pt x="1274191" y="178053"/>
                </a:lnTo>
                <a:lnTo>
                  <a:pt x="1329689" y="228346"/>
                </a:lnTo>
                <a:lnTo>
                  <a:pt x="1380108" y="283463"/>
                </a:lnTo>
                <a:lnTo>
                  <a:pt x="1424812" y="343408"/>
                </a:lnTo>
                <a:lnTo>
                  <a:pt x="1463928" y="407670"/>
                </a:lnTo>
                <a:lnTo>
                  <a:pt x="1496695" y="475996"/>
                </a:lnTo>
                <a:lnTo>
                  <a:pt x="1522602" y="547370"/>
                </a:lnTo>
                <a:lnTo>
                  <a:pt x="1541779" y="622046"/>
                </a:lnTo>
                <a:lnTo>
                  <a:pt x="1553718" y="699515"/>
                </a:lnTo>
                <a:lnTo>
                  <a:pt x="1557781" y="779017"/>
                </a:lnTo>
                <a:lnTo>
                  <a:pt x="1553718" y="858520"/>
                </a:lnTo>
                <a:lnTo>
                  <a:pt x="1541779" y="935989"/>
                </a:lnTo>
                <a:lnTo>
                  <a:pt x="1522602" y="1010665"/>
                </a:lnTo>
                <a:lnTo>
                  <a:pt x="1496695" y="1082039"/>
                </a:lnTo>
                <a:lnTo>
                  <a:pt x="1463928" y="1150365"/>
                </a:lnTo>
                <a:lnTo>
                  <a:pt x="1424812" y="1214247"/>
                </a:lnTo>
                <a:lnTo>
                  <a:pt x="1380108" y="1274190"/>
                </a:lnTo>
                <a:lnTo>
                  <a:pt x="1329689" y="1329689"/>
                </a:lnTo>
                <a:lnTo>
                  <a:pt x="1274191" y="1379981"/>
                </a:lnTo>
                <a:lnTo>
                  <a:pt x="1214374" y="1424686"/>
                </a:lnTo>
                <a:lnTo>
                  <a:pt x="1150493" y="1463802"/>
                </a:lnTo>
                <a:lnTo>
                  <a:pt x="1082167" y="1496567"/>
                </a:lnTo>
                <a:lnTo>
                  <a:pt x="1010666" y="1522602"/>
                </a:lnTo>
                <a:lnTo>
                  <a:pt x="935989" y="1541779"/>
                </a:lnTo>
                <a:lnTo>
                  <a:pt x="858520" y="1553717"/>
                </a:lnTo>
                <a:lnTo>
                  <a:pt x="779145" y="1557654"/>
                </a:lnTo>
                <a:lnTo>
                  <a:pt x="699643" y="1553717"/>
                </a:lnTo>
                <a:lnTo>
                  <a:pt x="622173" y="1541779"/>
                </a:lnTo>
                <a:lnTo>
                  <a:pt x="547497" y="1522602"/>
                </a:lnTo>
                <a:lnTo>
                  <a:pt x="475996" y="1496567"/>
                </a:lnTo>
                <a:lnTo>
                  <a:pt x="407670" y="1463802"/>
                </a:lnTo>
                <a:lnTo>
                  <a:pt x="343407" y="1424686"/>
                </a:lnTo>
                <a:lnTo>
                  <a:pt x="283463" y="1379981"/>
                </a:lnTo>
                <a:lnTo>
                  <a:pt x="228473" y="1329689"/>
                </a:lnTo>
                <a:lnTo>
                  <a:pt x="178053" y="1274190"/>
                </a:lnTo>
                <a:lnTo>
                  <a:pt x="132969" y="1214247"/>
                </a:lnTo>
                <a:lnTo>
                  <a:pt x="94233" y="1150365"/>
                </a:lnTo>
                <a:lnTo>
                  <a:pt x="61086" y="1082166"/>
                </a:lnTo>
                <a:lnTo>
                  <a:pt x="35178" y="1010665"/>
                </a:lnTo>
                <a:lnTo>
                  <a:pt x="16001" y="935989"/>
                </a:lnTo>
                <a:lnTo>
                  <a:pt x="4063" y="858520"/>
                </a:lnTo>
                <a:lnTo>
                  <a:pt x="0" y="779017"/>
                </a:lnTo>
                <a:lnTo>
                  <a:pt x="4063" y="699515"/>
                </a:lnTo>
                <a:lnTo>
                  <a:pt x="16001" y="622046"/>
                </a:lnTo>
                <a:lnTo>
                  <a:pt x="35178" y="547370"/>
                </a:lnTo>
                <a:lnTo>
                  <a:pt x="61086" y="475996"/>
                </a:lnTo>
                <a:lnTo>
                  <a:pt x="94233" y="407670"/>
                </a:lnTo>
                <a:lnTo>
                  <a:pt x="132969" y="343408"/>
                </a:lnTo>
                <a:lnTo>
                  <a:pt x="178053" y="283463"/>
                </a:lnTo>
                <a:lnTo>
                  <a:pt x="228473" y="228346"/>
                </a:lnTo>
                <a:lnTo>
                  <a:pt x="283463" y="178053"/>
                </a:lnTo>
                <a:lnTo>
                  <a:pt x="343407" y="132968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497" y="35051"/>
                </a:lnTo>
                <a:lnTo>
                  <a:pt x="622173" y="15875"/>
                </a:lnTo>
                <a:lnTo>
                  <a:pt x="699643" y="3937"/>
                </a:lnTo>
                <a:lnTo>
                  <a:pt x="77914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08732" y="2147316"/>
            <a:ext cx="438912" cy="4404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83789" y="222288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3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3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3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3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83789" y="222288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3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3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3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3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867914" y="2221229"/>
            <a:ext cx="8566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43280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1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850123" y="5678423"/>
            <a:ext cx="438912" cy="4389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924800" y="575363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8"/>
                </a:lnTo>
                <a:lnTo>
                  <a:pt x="27911" y="230090"/>
                </a:lnTo>
                <a:lnTo>
                  <a:pt x="59225" y="261406"/>
                </a:lnTo>
                <a:lnTo>
                  <a:pt x="98934" y="281943"/>
                </a:lnTo>
                <a:lnTo>
                  <a:pt x="144652" y="289318"/>
                </a:lnTo>
                <a:lnTo>
                  <a:pt x="190371" y="281943"/>
                </a:lnTo>
                <a:lnTo>
                  <a:pt x="230080" y="261406"/>
                </a:lnTo>
                <a:lnTo>
                  <a:pt x="261394" y="230090"/>
                </a:lnTo>
                <a:lnTo>
                  <a:pt x="281930" y="190378"/>
                </a:lnTo>
                <a:lnTo>
                  <a:pt x="289305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24800" y="575363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2"/>
                </a:lnTo>
                <a:lnTo>
                  <a:pt x="281930" y="190378"/>
                </a:lnTo>
                <a:lnTo>
                  <a:pt x="261394" y="230090"/>
                </a:lnTo>
                <a:lnTo>
                  <a:pt x="230080" y="261406"/>
                </a:lnTo>
                <a:lnTo>
                  <a:pt x="190371" y="281943"/>
                </a:lnTo>
                <a:lnTo>
                  <a:pt x="144652" y="289318"/>
                </a:lnTo>
                <a:lnTo>
                  <a:pt x="98934" y="281943"/>
                </a:lnTo>
                <a:lnTo>
                  <a:pt x="59225" y="261406"/>
                </a:lnTo>
                <a:lnTo>
                  <a:pt x="27911" y="230090"/>
                </a:lnTo>
                <a:lnTo>
                  <a:pt x="7375" y="190378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746492" y="5752896"/>
            <a:ext cx="5213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2415" algn="l"/>
                <a:tab pos="508000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	3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883152" y="5711952"/>
            <a:ext cx="438912" cy="4389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58463" y="578712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779" y="0"/>
                </a:moveTo>
                <a:lnTo>
                  <a:pt x="98999" y="7375"/>
                </a:lnTo>
                <a:lnTo>
                  <a:pt x="59253" y="27912"/>
                </a:lnTo>
                <a:lnTo>
                  <a:pt x="27919" y="59228"/>
                </a:lnTo>
                <a:lnTo>
                  <a:pt x="7376" y="98940"/>
                </a:lnTo>
                <a:lnTo>
                  <a:pt x="0" y="144665"/>
                </a:lnTo>
                <a:lnTo>
                  <a:pt x="7376" y="190389"/>
                </a:lnTo>
                <a:lnTo>
                  <a:pt x="27919" y="230098"/>
                </a:lnTo>
                <a:lnTo>
                  <a:pt x="59253" y="261410"/>
                </a:lnTo>
                <a:lnTo>
                  <a:pt x="98999" y="281944"/>
                </a:lnTo>
                <a:lnTo>
                  <a:pt x="144779" y="289318"/>
                </a:lnTo>
                <a:lnTo>
                  <a:pt x="190498" y="281944"/>
                </a:lnTo>
                <a:lnTo>
                  <a:pt x="230207" y="261410"/>
                </a:lnTo>
                <a:lnTo>
                  <a:pt x="261521" y="230098"/>
                </a:lnTo>
                <a:lnTo>
                  <a:pt x="282057" y="190389"/>
                </a:lnTo>
                <a:lnTo>
                  <a:pt x="289433" y="144665"/>
                </a:lnTo>
                <a:lnTo>
                  <a:pt x="282057" y="98940"/>
                </a:lnTo>
                <a:lnTo>
                  <a:pt x="261521" y="59228"/>
                </a:lnTo>
                <a:lnTo>
                  <a:pt x="230207" y="27912"/>
                </a:lnTo>
                <a:lnTo>
                  <a:pt x="190498" y="7375"/>
                </a:lnTo>
                <a:lnTo>
                  <a:pt x="1447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58463" y="578712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65"/>
                </a:moveTo>
                <a:lnTo>
                  <a:pt x="7376" y="98940"/>
                </a:lnTo>
                <a:lnTo>
                  <a:pt x="27919" y="59228"/>
                </a:lnTo>
                <a:lnTo>
                  <a:pt x="59253" y="27912"/>
                </a:lnTo>
                <a:lnTo>
                  <a:pt x="98999" y="7375"/>
                </a:lnTo>
                <a:lnTo>
                  <a:pt x="144779" y="0"/>
                </a:lnTo>
                <a:lnTo>
                  <a:pt x="190498" y="7375"/>
                </a:lnTo>
                <a:lnTo>
                  <a:pt x="230207" y="27912"/>
                </a:lnTo>
                <a:lnTo>
                  <a:pt x="261521" y="59228"/>
                </a:lnTo>
                <a:lnTo>
                  <a:pt x="282057" y="98940"/>
                </a:lnTo>
                <a:lnTo>
                  <a:pt x="289433" y="144665"/>
                </a:lnTo>
                <a:lnTo>
                  <a:pt x="282057" y="190389"/>
                </a:lnTo>
                <a:lnTo>
                  <a:pt x="261521" y="230098"/>
                </a:lnTo>
                <a:lnTo>
                  <a:pt x="230207" y="261410"/>
                </a:lnTo>
                <a:lnTo>
                  <a:pt x="190498" y="281944"/>
                </a:lnTo>
                <a:lnTo>
                  <a:pt x="144779" y="289318"/>
                </a:lnTo>
                <a:lnTo>
                  <a:pt x="98999" y="281944"/>
                </a:lnTo>
                <a:lnTo>
                  <a:pt x="59253" y="261410"/>
                </a:lnTo>
                <a:lnTo>
                  <a:pt x="27919" y="230098"/>
                </a:lnTo>
                <a:lnTo>
                  <a:pt x="7376" y="190389"/>
                </a:lnTo>
                <a:lnTo>
                  <a:pt x="0" y="14466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945763" y="5786424"/>
            <a:ext cx="11677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54430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2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509759" y="1629155"/>
            <a:ext cx="438911" cy="4404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583928" y="170472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5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583928" y="170472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665589" y="1703069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373622" y="125297"/>
            <a:ext cx="4304537" cy="80727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600" b="1" dirty="0">
                <a:latin typeface="Calibri"/>
                <a:cs typeface="Calibri"/>
              </a:rPr>
              <a:t>Плечевой </a:t>
            </a:r>
            <a:r>
              <a:rPr sz="1600" b="1" spc="-5" dirty="0">
                <a:latin typeface="Calibri"/>
                <a:cs typeface="Calibri"/>
              </a:rPr>
              <a:t>ремень </a:t>
            </a:r>
            <a:r>
              <a:rPr sz="1600" b="1" dirty="0">
                <a:latin typeface="Calibri"/>
                <a:cs typeface="Calibri"/>
              </a:rPr>
              <a:t>в </a:t>
            </a:r>
            <a:r>
              <a:rPr sz="1600" b="1" spc="-5" dirty="0">
                <a:latin typeface="Calibri"/>
                <a:cs typeface="Calibri"/>
              </a:rPr>
              <a:t>виде цепочки, переплетенной  </a:t>
            </a:r>
            <a:r>
              <a:rPr sz="1600" b="1" dirty="0">
                <a:latin typeface="Calibri"/>
                <a:cs typeface="Calibri"/>
              </a:rPr>
              <a:t>с </a:t>
            </a:r>
            <a:r>
              <a:rPr sz="1600" b="1" spc="-10" dirty="0">
                <a:latin typeface="Calibri"/>
                <a:cs typeface="Calibri"/>
              </a:rPr>
              <a:t>полоской кожи </a:t>
            </a:r>
            <a:r>
              <a:rPr sz="1600" b="1" spc="-5" dirty="0">
                <a:latin typeface="Calibri"/>
                <a:cs typeface="Calibri"/>
              </a:rPr>
              <a:t>(звенья цепочки </a:t>
            </a:r>
            <a:r>
              <a:rPr sz="1600" b="1" spc="-10" dirty="0">
                <a:latin typeface="Calibri"/>
                <a:cs typeface="Calibri"/>
              </a:rPr>
              <a:t>трех </a:t>
            </a:r>
            <a:r>
              <a:rPr sz="1600" b="1" spc="-5" dirty="0">
                <a:latin typeface="Calibri"/>
                <a:cs typeface="Calibri"/>
              </a:rPr>
              <a:t>цветов:  золотые, серебряные,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матовые)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9817" y="5532521"/>
            <a:ext cx="1781580" cy="61491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424815" algn="r">
              <a:lnSpc>
                <a:spcPts val="1510"/>
              </a:lnSpc>
              <a:spcBef>
                <a:spcPts val="295"/>
              </a:spcBef>
            </a:pPr>
            <a:r>
              <a:rPr lang="ru-RU" sz="1600" b="1" dirty="0" smtClean="0">
                <a:latin typeface="Calibri"/>
                <a:cs typeface="Calibri"/>
              </a:rPr>
              <a:t>2 заклепки </a:t>
            </a:r>
            <a:r>
              <a:rPr sz="1600" b="1" dirty="0" err="1" smtClean="0">
                <a:latin typeface="Calibri"/>
                <a:cs typeface="Calibri"/>
              </a:rPr>
              <a:t>на</a:t>
            </a:r>
            <a:r>
              <a:rPr sz="1600" b="1" dirty="0" smtClean="0">
                <a:latin typeface="Calibri"/>
                <a:cs typeface="Calibri"/>
              </a:rPr>
              <a:t>  </a:t>
            </a:r>
            <a:r>
              <a:rPr sz="1600" b="1" dirty="0">
                <a:latin typeface="Calibri"/>
                <a:cs typeface="Calibri"/>
              </a:rPr>
              <a:t>плечевом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ремне </a:t>
            </a:r>
            <a:r>
              <a:rPr sz="1600" b="1" spc="-5" dirty="0">
                <a:latin typeface="Calibri"/>
                <a:cs typeface="Calibri"/>
              </a:rPr>
              <a:t> двух разных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цветов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96136" y="2881122"/>
            <a:ext cx="2259625" cy="4238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5"/>
              </a:spcBef>
            </a:pPr>
            <a:r>
              <a:rPr sz="1600" b="1" dirty="0">
                <a:latin typeface="Calibri"/>
                <a:cs typeface="Calibri"/>
              </a:rPr>
              <a:t>2 </a:t>
            </a:r>
            <a:r>
              <a:rPr sz="1600" b="1" spc="-5" dirty="0">
                <a:latin typeface="Calibri"/>
                <a:cs typeface="Calibri"/>
              </a:rPr>
              <a:t>металлических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кольца</a:t>
            </a:r>
            <a:endParaRPr sz="1600" b="1" dirty="0">
              <a:latin typeface="Calibri"/>
              <a:cs typeface="Calibri"/>
            </a:endParaRPr>
          </a:p>
          <a:p>
            <a:pPr marL="588645">
              <a:lnSpc>
                <a:spcPts val="1595"/>
              </a:lnSpc>
            </a:pPr>
            <a:r>
              <a:rPr sz="1600" b="1" dirty="0">
                <a:latin typeface="Calibri"/>
                <a:cs typeface="Calibri"/>
              </a:rPr>
              <a:t>с </a:t>
            </a:r>
            <a:r>
              <a:rPr sz="1600" b="1" spc="-10" dirty="0">
                <a:latin typeface="Calibri"/>
                <a:cs typeface="Calibri"/>
              </a:rPr>
              <a:t>одной</a:t>
            </a:r>
            <a:r>
              <a:rPr sz="1600" b="1" spc="-1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стороны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609835" y="5809894"/>
            <a:ext cx="2207259" cy="758541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54305" marR="5080" indent="574040">
              <a:lnSpc>
                <a:spcPts val="1510"/>
              </a:lnSpc>
              <a:spcBef>
                <a:spcPts val="295"/>
              </a:spcBef>
            </a:pPr>
            <a:r>
              <a:rPr sz="1600" b="1" spc="-5" dirty="0">
                <a:latin typeface="Calibri"/>
                <a:cs typeface="Calibri"/>
              </a:rPr>
              <a:t>Нижняя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часть  сумки </a:t>
            </a:r>
            <a:r>
              <a:rPr sz="1600" b="1" spc="-10" dirty="0">
                <a:latin typeface="Calibri"/>
                <a:cs typeface="Calibri"/>
              </a:rPr>
              <a:t>жесткая,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литая</a:t>
            </a:r>
            <a:endParaRPr sz="1600" b="1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600" b="1" dirty="0">
                <a:latin typeface="Calibri"/>
                <a:cs typeface="Calibri"/>
              </a:rPr>
              <a:t>Швы </a:t>
            </a:r>
            <a:r>
              <a:rPr sz="1600" b="1" spc="-10" dirty="0">
                <a:latin typeface="Calibri"/>
                <a:cs typeface="Calibri"/>
              </a:rPr>
              <a:t>снизу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отсутствуют</a:t>
            </a:r>
            <a:endParaRPr sz="1600" b="1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579876" y="1318894"/>
            <a:ext cx="88900" cy="88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760978" y="1318894"/>
            <a:ext cx="88900" cy="889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359150" cy="6858000"/>
          </a:xfrm>
          <a:custGeom>
            <a:avLst/>
            <a:gdLst/>
            <a:ahLst/>
            <a:cxnLst/>
            <a:rect l="l" t="t" r="r" b="b"/>
            <a:pathLst>
              <a:path w="3359150" h="6858000">
                <a:moveTo>
                  <a:pt x="0" y="6858000"/>
                </a:moveTo>
                <a:lnTo>
                  <a:pt x="3359150" y="6858000"/>
                </a:lnTo>
                <a:lnTo>
                  <a:pt x="3359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71064" y="6469799"/>
            <a:ext cx="944473" cy="168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1994" y="530872"/>
            <a:ext cx="1004049" cy="10575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9687" y="6460947"/>
            <a:ext cx="11010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7E7E"/>
                </a:solidFill>
                <a:latin typeface="Calibri"/>
                <a:cs typeface="Calibri"/>
              </a:rPr>
              <a:t>КОНФИДЕНЦИАЛЬНО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47419" y="2369155"/>
            <a:ext cx="1177636" cy="8547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2402" y="2568067"/>
            <a:ext cx="76200" cy="457200"/>
          </a:xfrm>
          <a:custGeom>
            <a:avLst/>
            <a:gdLst/>
            <a:ahLst/>
            <a:cxnLst/>
            <a:rect l="l" t="t" r="r" b="b"/>
            <a:pathLst>
              <a:path w="76200" h="457200">
                <a:moveTo>
                  <a:pt x="31750" y="381000"/>
                </a:moveTo>
                <a:lnTo>
                  <a:pt x="0" y="381000"/>
                </a:lnTo>
                <a:lnTo>
                  <a:pt x="38100" y="457200"/>
                </a:lnTo>
                <a:lnTo>
                  <a:pt x="69850" y="393700"/>
                </a:lnTo>
                <a:lnTo>
                  <a:pt x="31750" y="393700"/>
                </a:lnTo>
                <a:lnTo>
                  <a:pt x="31750" y="381000"/>
                </a:lnTo>
                <a:close/>
              </a:path>
              <a:path w="76200" h="457200">
                <a:moveTo>
                  <a:pt x="44450" y="63500"/>
                </a:moveTo>
                <a:lnTo>
                  <a:pt x="31750" y="63500"/>
                </a:lnTo>
                <a:lnTo>
                  <a:pt x="31750" y="393700"/>
                </a:lnTo>
                <a:lnTo>
                  <a:pt x="44450" y="393700"/>
                </a:lnTo>
                <a:lnTo>
                  <a:pt x="44450" y="63500"/>
                </a:lnTo>
                <a:close/>
              </a:path>
              <a:path w="76200" h="457200">
                <a:moveTo>
                  <a:pt x="76200" y="381000"/>
                </a:moveTo>
                <a:lnTo>
                  <a:pt x="44450" y="381000"/>
                </a:lnTo>
                <a:lnTo>
                  <a:pt x="44450" y="393700"/>
                </a:lnTo>
                <a:lnTo>
                  <a:pt x="69850" y="393700"/>
                </a:lnTo>
                <a:lnTo>
                  <a:pt x="76200" y="381000"/>
                </a:lnTo>
                <a:close/>
              </a:path>
              <a:path w="76200" h="4572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4572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64276" y="2568067"/>
            <a:ext cx="76200" cy="457200"/>
          </a:xfrm>
          <a:custGeom>
            <a:avLst/>
            <a:gdLst/>
            <a:ahLst/>
            <a:cxnLst/>
            <a:rect l="l" t="t" r="r" b="b"/>
            <a:pathLst>
              <a:path w="76200" h="457200">
                <a:moveTo>
                  <a:pt x="31750" y="381000"/>
                </a:moveTo>
                <a:lnTo>
                  <a:pt x="0" y="381000"/>
                </a:lnTo>
                <a:lnTo>
                  <a:pt x="38100" y="457200"/>
                </a:lnTo>
                <a:lnTo>
                  <a:pt x="69850" y="393700"/>
                </a:lnTo>
                <a:lnTo>
                  <a:pt x="31750" y="393700"/>
                </a:lnTo>
                <a:lnTo>
                  <a:pt x="31750" y="381000"/>
                </a:lnTo>
                <a:close/>
              </a:path>
              <a:path w="76200" h="457200">
                <a:moveTo>
                  <a:pt x="44450" y="63500"/>
                </a:moveTo>
                <a:lnTo>
                  <a:pt x="31750" y="63500"/>
                </a:lnTo>
                <a:lnTo>
                  <a:pt x="31750" y="393700"/>
                </a:lnTo>
                <a:lnTo>
                  <a:pt x="44450" y="393700"/>
                </a:lnTo>
                <a:lnTo>
                  <a:pt x="44450" y="63500"/>
                </a:lnTo>
                <a:close/>
              </a:path>
              <a:path w="76200" h="457200">
                <a:moveTo>
                  <a:pt x="76200" y="381000"/>
                </a:moveTo>
                <a:lnTo>
                  <a:pt x="44450" y="381000"/>
                </a:lnTo>
                <a:lnTo>
                  <a:pt x="44450" y="393700"/>
                </a:lnTo>
                <a:lnTo>
                  <a:pt x="69850" y="393700"/>
                </a:lnTo>
                <a:lnTo>
                  <a:pt x="76200" y="381000"/>
                </a:lnTo>
                <a:close/>
              </a:path>
              <a:path w="76200" h="4572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4572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00865" y="2162430"/>
            <a:ext cx="1130878" cy="11294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49851" y="2231135"/>
            <a:ext cx="76200" cy="287655"/>
          </a:xfrm>
          <a:custGeom>
            <a:avLst/>
            <a:gdLst/>
            <a:ahLst/>
            <a:cxnLst/>
            <a:rect l="l" t="t" r="r" b="b"/>
            <a:pathLst>
              <a:path w="76200" h="287655">
                <a:moveTo>
                  <a:pt x="31750" y="211074"/>
                </a:moveTo>
                <a:lnTo>
                  <a:pt x="0" y="211074"/>
                </a:lnTo>
                <a:lnTo>
                  <a:pt x="38100" y="287274"/>
                </a:lnTo>
                <a:lnTo>
                  <a:pt x="69850" y="223774"/>
                </a:lnTo>
                <a:lnTo>
                  <a:pt x="31750" y="223774"/>
                </a:lnTo>
                <a:lnTo>
                  <a:pt x="31750" y="211074"/>
                </a:lnTo>
                <a:close/>
              </a:path>
              <a:path w="76200" h="287655">
                <a:moveTo>
                  <a:pt x="44450" y="63500"/>
                </a:moveTo>
                <a:lnTo>
                  <a:pt x="31750" y="63500"/>
                </a:lnTo>
                <a:lnTo>
                  <a:pt x="31750" y="223774"/>
                </a:lnTo>
                <a:lnTo>
                  <a:pt x="44450" y="223774"/>
                </a:lnTo>
                <a:lnTo>
                  <a:pt x="44450" y="63500"/>
                </a:lnTo>
                <a:close/>
              </a:path>
              <a:path w="76200" h="287655">
                <a:moveTo>
                  <a:pt x="76200" y="211074"/>
                </a:moveTo>
                <a:lnTo>
                  <a:pt x="44450" y="211074"/>
                </a:lnTo>
                <a:lnTo>
                  <a:pt x="44450" y="223774"/>
                </a:lnTo>
                <a:lnTo>
                  <a:pt x="69850" y="223774"/>
                </a:lnTo>
                <a:lnTo>
                  <a:pt x="76200" y="211074"/>
                </a:lnTo>
                <a:close/>
              </a:path>
              <a:path w="76200" h="28765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8765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49851" y="2950210"/>
            <a:ext cx="76200" cy="288925"/>
          </a:xfrm>
          <a:custGeom>
            <a:avLst/>
            <a:gdLst/>
            <a:ahLst/>
            <a:cxnLst/>
            <a:rect l="l" t="t" r="r" b="b"/>
            <a:pathLst>
              <a:path w="76200" h="288925">
                <a:moveTo>
                  <a:pt x="31750" y="212725"/>
                </a:moveTo>
                <a:lnTo>
                  <a:pt x="0" y="212725"/>
                </a:lnTo>
                <a:lnTo>
                  <a:pt x="38100" y="288925"/>
                </a:lnTo>
                <a:lnTo>
                  <a:pt x="69850" y="225425"/>
                </a:lnTo>
                <a:lnTo>
                  <a:pt x="31750" y="225425"/>
                </a:lnTo>
                <a:lnTo>
                  <a:pt x="31750" y="212725"/>
                </a:lnTo>
                <a:close/>
              </a:path>
              <a:path w="76200" h="288925">
                <a:moveTo>
                  <a:pt x="44450" y="63500"/>
                </a:moveTo>
                <a:lnTo>
                  <a:pt x="31750" y="63500"/>
                </a:lnTo>
                <a:lnTo>
                  <a:pt x="31750" y="225425"/>
                </a:lnTo>
                <a:lnTo>
                  <a:pt x="44450" y="225425"/>
                </a:lnTo>
                <a:lnTo>
                  <a:pt x="44450" y="63500"/>
                </a:lnTo>
                <a:close/>
              </a:path>
              <a:path w="76200" h="288925">
                <a:moveTo>
                  <a:pt x="76200" y="212725"/>
                </a:moveTo>
                <a:lnTo>
                  <a:pt x="44450" y="212725"/>
                </a:lnTo>
                <a:lnTo>
                  <a:pt x="44450" y="225425"/>
                </a:lnTo>
                <a:lnTo>
                  <a:pt x="69850" y="225425"/>
                </a:lnTo>
                <a:lnTo>
                  <a:pt x="76200" y="212725"/>
                </a:lnTo>
                <a:close/>
              </a:path>
              <a:path w="76200" h="2889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889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51021" y="529666"/>
            <a:ext cx="6033135" cy="398145"/>
          </a:xfrm>
          <a:custGeom>
            <a:avLst/>
            <a:gdLst/>
            <a:ahLst/>
            <a:cxnLst/>
            <a:rect l="l" t="t" r="r" b="b"/>
            <a:pathLst>
              <a:path w="6033134" h="398144">
                <a:moveTo>
                  <a:pt x="0" y="398068"/>
                </a:moveTo>
                <a:lnTo>
                  <a:pt x="6033135" y="398068"/>
                </a:lnTo>
                <a:lnTo>
                  <a:pt x="6033135" y="0"/>
                </a:lnTo>
                <a:lnTo>
                  <a:pt x="0" y="0"/>
                </a:lnTo>
                <a:lnTo>
                  <a:pt x="0" y="3980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51021" y="529666"/>
            <a:ext cx="6033135" cy="398145"/>
          </a:xfrm>
          <a:custGeom>
            <a:avLst/>
            <a:gdLst/>
            <a:ahLst/>
            <a:cxnLst/>
            <a:rect l="l" t="t" r="r" b="b"/>
            <a:pathLst>
              <a:path w="6033134" h="398144">
                <a:moveTo>
                  <a:pt x="0" y="398068"/>
                </a:moveTo>
                <a:lnTo>
                  <a:pt x="6033135" y="398068"/>
                </a:lnTo>
                <a:lnTo>
                  <a:pt x="6033135" y="0"/>
                </a:lnTo>
                <a:lnTo>
                  <a:pt x="0" y="0"/>
                </a:lnTo>
                <a:lnTo>
                  <a:pt x="0" y="39806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98494" y="549986"/>
            <a:ext cx="51371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ОТМЕТКИ,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ПРИСУТСТВУЮЩИЕ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НА ВСЕЙ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ПРОДУКЦИИ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324859" y="6544371"/>
            <a:ext cx="4638040" cy="307975"/>
          </a:xfrm>
          <a:custGeom>
            <a:avLst/>
            <a:gdLst/>
            <a:ahLst/>
            <a:cxnLst/>
            <a:rect l="l" t="t" r="r" b="b"/>
            <a:pathLst>
              <a:path w="4638040" h="307975">
                <a:moveTo>
                  <a:pt x="0" y="307771"/>
                </a:moveTo>
                <a:lnTo>
                  <a:pt x="4637532" y="307771"/>
                </a:lnTo>
                <a:lnTo>
                  <a:pt x="4637532" y="0"/>
                </a:lnTo>
                <a:lnTo>
                  <a:pt x="0" y="0"/>
                </a:lnTo>
                <a:lnTo>
                  <a:pt x="0" y="3077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24859" y="6544371"/>
            <a:ext cx="4638040" cy="307975"/>
          </a:xfrm>
          <a:custGeom>
            <a:avLst/>
            <a:gdLst/>
            <a:ahLst/>
            <a:cxnLst/>
            <a:rect l="l" t="t" r="r" b="b"/>
            <a:pathLst>
              <a:path w="4638040" h="307975">
                <a:moveTo>
                  <a:pt x="0" y="307771"/>
                </a:moveTo>
                <a:lnTo>
                  <a:pt x="4637532" y="307771"/>
                </a:lnTo>
                <a:lnTo>
                  <a:pt x="4637532" y="0"/>
                </a:lnTo>
                <a:lnTo>
                  <a:pt x="0" y="0"/>
                </a:lnTo>
                <a:lnTo>
                  <a:pt x="0" y="30777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556508" y="6566713"/>
            <a:ext cx="41751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часах не бывает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монограммы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из переплетенных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СС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809491" y="1107186"/>
            <a:ext cx="25387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-5" dirty="0">
                <a:latin typeface="Calibri"/>
                <a:cs typeface="Calibri"/>
              </a:rPr>
              <a:t>Общие</a:t>
            </a:r>
            <a:r>
              <a:rPr sz="2000" b="0" spc="-55" dirty="0">
                <a:latin typeface="Calibri"/>
                <a:cs typeface="Calibri"/>
              </a:rPr>
              <a:t> </a:t>
            </a:r>
            <a:r>
              <a:rPr sz="2000" b="0" spc="-5" dirty="0">
                <a:latin typeface="Calibri"/>
                <a:cs typeface="Calibri"/>
              </a:rPr>
              <a:t>характеристики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2924111"/>
            <a:ext cx="3359089" cy="3313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80922" y="1943481"/>
            <a:ext cx="11957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БРЕ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151114" y="2476880"/>
            <a:ext cx="3507698" cy="6161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962392" y="2539619"/>
            <a:ext cx="3898265" cy="0"/>
          </a:xfrm>
          <a:custGeom>
            <a:avLst/>
            <a:gdLst/>
            <a:ahLst/>
            <a:cxnLst/>
            <a:rect l="l" t="t" r="r" b="b"/>
            <a:pathLst>
              <a:path w="3898265">
                <a:moveTo>
                  <a:pt x="0" y="0"/>
                </a:moveTo>
                <a:lnTo>
                  <a:pt x="3897756" y="0"/>
                </a:lnTo>
              </a:path>
            </a:pathLst>
          </a:custGeom>
          <a:ln w="635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962392" y="3040888"/>
            <a:ext cx="3898265" cy="0"/>
          </a:xfrm>
          <a:custGeom>
            <a:avLst/>
            <a:gdLst/>
            <a:ahLst/>
            <a:cxnLst/>
            <a:rect l="l" t="t" r="r" b="b"/>
            <a:pathLst>
              <a:path w="3898265">
                <a:moveTo>
                  <a:pt x="0" y="0"/>
                </a:moveTo>
                <a:lnTo>
                  <a:pt x="3897756" y="0"/>
                </a:lnTo>
              </a:path>
            </a:pathLst>
          </a:custGeom>
          <a:ln w="635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005189" y="5018766"/>
            <a:ext cx="1439799" cy="7035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000363" y="4684140"/>
            <a:ext cx="1449705" cy="1330960"/>
          </a:xfrm>
          <a:custGeom>
            <a:avLst/>
            <a:gdLst/>
            <a:ahLst/>
            <a:cxnLst/>
            <a:rect l="l" t="t" r="r" b="b"/>
            <a:pathLst>
              <a:path w="1449704" h="1330960">
                <a:moveTo>
                  <a:pt x="724661" y="0"/>
                </a:moveTo>
                <a:lnTo>
                  <a:pt x="798576" y="3555"/>
                </a:lnTo>
                <a:lnTo>
                  <a:pt x="870838" y="13588"/>
                </a:lnTo>
                <a:lnTo>
                  <a:pt x="939926" y="29971"/>
                </a:lnTo>
                <a:lnTo>
                  <a:pt x="1006601" y="52323"/>
                </a:lnTo>
                <a:lnTo>
                  <a:pt x="1070102" y="80263"/>
                </a:lnTo>
                <a:lnTo>
                  <a:pt x="1129664" y="113410"/>
                </a:lnTo>
                <a:lnTo>
                  <a:pt x="1185544" y="151764"/>
                </a:lnTo>
                <a:lnTo>
                  <a:pt x="1237106" y="194563"/>
                </a:lnTo>
                <a:lnTo>
                  <a:pt x="1283842" y="242061"/>
                </a:lnTo>
                <a:lnTo>
                  <a:pt x="1325498" y="293242"/>
                </a:lnTo>
                <a:lnTo>
                  <a:pt x="1361820" y="347979"/>
                </a:lnTo>
                <a:lnTo>
                  <a:pt x="1392173" y="406018"/>
                </a:lnTo>
                <a:lnTo>
                  <a:pt x="1416557" y="467232"/>
                </a:lnTo>
                <a:lnTo>
                  <a:pt x="1434591" y="531240"/>
                </a:lnTo>
                <a:lnTo>
                  <a:pt x="1445767" y="597153"/>
                </a:lnTo>
                <a:lnTo>
                  <a:pt x="1449451" y="665225"/>
                </a:lnTo>
                <a:lnTo>
                  <a:pt x="1445767" y="733170"/>
                </a:lnTo>
                <a:lnTo>
                  <a:pt x="1434591" y="799210"/>
                </a:lnTo>
                <a:lnTo>
                  <a:pt x="1416557" y="863218"/>
                </a:lnTo>
                <a:lnTo>
                  <a:pt x="1392173" y="924356"/>
                </a:lnTo>
                <a:lnTo>
                  <a:pt x="1361820" y="982332"/>
                </a:lnTo>
                <a:lnTo>
                  <a:pt x="1325498" y="1037107"/>
                </a:lnTo>
                <a:lnTo>
                  <a:pt x="1283842" y="1088250"/>
                </a:lnTo>
                <a:lnTo>
                  <a:pt x="1237106" y="1135811"/>
                </a:lnTo>
                <a:lnTo>
                  <a:pt x="1185544" y="1178572"/>
                </a:lnTo>
                <a:lnTo>
                  <a:pt x="1129664" y="1216926"/>
                </a:lnTo>
                <a:lnTo>
                  <a:pt x="1070102" y="1250086"/>
                </a:lnTo>
                <a:lnTo>
                  <a:pt x="1006601" y="1278039"/>
                </a:lnTo>
                <a:lnTo>
                  <a:pt x="939926" y="1300403"/>
                </a:lnTo>
                <a:lnTo>
                  <a:pt x="870838" y="1316774"/>
                </a:lnTo>
                <a:lnTo>
                  <a:pt x="798576" y="1326756"/>
                </a:lnTo>
                <a:lnTo>
                  <a:pt x="724661" y="1330350"/>
                </a:lnTo>
                <a:lnTo>
                  <a:pt x="650875" y="1326756"/>
                </a:lnTo>
                <a:lnTo>
                  <a:pt x="578992" y="1316774"/>
                </a:lnTo>
                <a:lnTo>
                  <a:pt x="509523" y="1300403"/>
                </a:lnTo>
                <a:lnTo>
                  <a:pt x="442721" y="1278039"/>
                </a:lnTo>
                <a:lnTo>
                  <a:pt x="379729" y="1250086"/>
                </a:lnTo>
                <a:lnTo>
                  <a:pt x="319785" y="1216926"/>
                </a:lnTo>
                <a:lnTo>
                  <a:pt x="263778" y="1178572"/>
                </a:lnTo>
                <a:lnTo>
                  <a:pt x="212725" y="1135811"/>
                </a:lnTo>
                <a:lnTo>
                  <a:pt x="165988" y="1088262"/>
                </a:lnTo>
                <a:lnTo>
                  <a:pt x="123951" y="1037107"/>
                </a:lnTo>
                <a:lnTo>
                  <a:pt x="87629" y="982332"/>
                </a:lnTo>
                <a:lnTo>
                  <a:pt x="57150" y="924356"/>
                </a:lnTo>
                <a:lnTo>
                  <a:pt x="32765" y="863218"/>
                </a:lnTo>
                <a:lnTo>
                  <a:pt x="14858" y="799210"/>
                </a:lnTo>
                <a:lnTo>
                  <a:pt x="3555" y="733170"/>
                </a:lnTo>
                <a:lnTo>
                  <a:pt x="0" y="665225"/>
                </a:lnTo>
                <a:lnTo>
                  <a:pt x="3555" y="597153"/>
                </a:lnTo>
                <a:lnTo>
                  <a:pt x="14858" y="531240"/>
                </a:lnTo>
                <a:lnTo>
                  <a:pt x="32765" y="467232"/>
                </a:lnTo>
                <a:lnTo>
                  <a:pt x="57150" y="406018"/>
                </a:lnTo>
                <a:lnTo>
                  <a:pt x="87629" y="347979"/>
                </a:lnTo>
                <a:lnTo>
                  <a:pt x="123951" y="293242"/>
                </a:lnTo>
                <a:lnTo>
                  <a:pt x="165988" y="242061"/>
                </a:lnTo>
                <a:lnTo>
                  <a:pt x="212725" y="194563"/>
                </a:lnTo>
                <a:lnTo>
                  <a:pt x="263778" y="151764"/>
                </a:lnTo>
                <a:lnTo>
                  <a:pt x="319785" y="113410"/>
                </a:lnTo>
                <a:lnTo>
                  <a:pt x="379729" y="80263"/>
                </a:lnTo>
                <a:lnTo>
                  <a:pt x="442721" y="52323"/>
                </a:lnTo>
                <a:lnTo>
                  <a:pt x="509523" y="29971"/>
                </a:lnTo>
                <a:lnTo>
                  <a:pt x="578992" y="13588"/>
                </a:lnTo>
                <a:lnTo>
                  <a:pt x="650875" y="3555"/>
                </a:lnTo>
                <a:lnTo>
                  <a:pt x="724661" y="0"/>
                </a:lnTo>
                <a:close/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254233" y="4475098"/>
            <a:ext cx="193040" cy="286385"/>
          </a:xfrm>
          <a:custGeom>
            <a:avLst/>
            <a:gdLst/>
            <a:ahLst/>
            <a:cxnLst/>
            <a:rect l="l" t="t" r="r" b="b"/>
            <a:pathLst>
              <a:path w="193040" h="286385">
                <a:moveTo>
                  <a:pt x="10541" y="201549"/>
                </a:moveTo>
                <a:lnTo>
                  <a:pt x="0" y="286131"/>
                </a:lnTo>
                <a:lnTo>
                  <a:pt x="73914" y="243839"/>
                </a:lnTo>
                <a:lnTo>
                  <a:pt x="62114" y="235965"/>
                </a:lnTo>
                <a:lnTo>
                  <a:pt x="39116" y="235965"/>
                </a:lnTo>
                <a:lnTo>
                  <a:pt x="31242" y="230631"/>
                </a:lnTo>
                <a:lnTo>
                  <a:pt x="38284" y="220062"/>
                </a:lnTo>
                <a:lnTo>
                  <a:pt x="10541" y="201549"/>
                </a:lnTo>
                <a:close/>
              </a:path>
              <a:path w="193040" h="286385">
                <a:moveTo>
                  <a:pt x="38284" y="220062"/>
                </a:moveTo>
                <a:lnTo>
                  <a:pt x="31242" y="230631"/>
                </a:lnTo>
                <a:lnTo>
                  <a:pt x="39116" y="235965"/>
                </a:lnTo>
                <a:lnTo>
                  <a:pt x="46192" y="225340"/>
                </a:lnTo>
                <a:lnTo>
                  <a:pt x="38284" y="220062"/>
                </a:lnTo>
                <a:close/>
              </a:path>
              <a:path w="193040" h="286385">
                <a:moveTo>
                  <a:pt x="46192" y="225340"/>
                </a:moveTo>
                <a:lnTo>
                  <a:pt x="39116" y="235965"/>
                </a:lnTo>
                <a:lnTo>
                  <a:pt x="62114" y="235965"/>
                </a:lnTo>
                <a:lnTo>
                  <a:pt x="46192" y="225340"/>
                </a:lnTo>
                <a:close/>
              </a:path>
              <a:path w="193040" h="286385">
                <a:moveTo>
                  <a:pt x="184912" y="0"/>
                </a:moveTo>
                <a:lnTo>
                  <a:pt x="38284" y="220062"/>
                </a:lnTo>
                <a:lnTo>
                  <a:pt x="46192" y="225340"/>
                </a:lnTo>
                <a:lnTo>
                  <a:pt x="192786" y="5206"/>
                </a:lnTo>
                <a:lnTo>
                  <a:pt x="18491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005189" y="4692777"/>
            <a:ext cx="1439799" cy="13192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000363" y="4687951"/>
            <a:ext cx="1449705" cy="1330960"/>
          </a:xfrm>
          <a:custGeom>
            <a:avLst/>
            <a:gdLst/>
            <a:ahLst/>
            <a:cxnLst/>
            <a:rect l="l" t="t" r="r" b="b"/>
            <a:pathLst>
              <a:path w="1449704" h="1330960">
                <a:moveTo>
                  <a:pt x="724661" y="0"/>
                </a:moveTo>
                <a:lnTo>
                  <a:pt x="798576" y="3682"/>
                </a:lnTo>
                <a:lnTo>
                  <a:pt x="870838" y="13588"/>
                </a:lnTo>
                <a:lnTo>
                  <a:pt x="939926" y="29972"/>
                </a:lnTo>
                <a:lnTo>
                  <a:pt x="1006601" y="52324"/>
                </a:lnTo>
                <a:lnTo>
                  <a:pt x="1070102" y="80263"/>
                </a:lnTo>
                <a:lnTo>
                  <a:pt x="1129664" y="113411"/>
                </a:lnTo>
                <a:lnTo>
                  <a:pt x="1185544" y="151765"/>
                </a:lnTo>
                <a:lnTo>
                  <a:pt x="1237106" y="194563"/>
                </a:lnTo>
                <a:lnTo>
                  <a:pt x="1283842" y="242188"/>
                </a:lnTo>
                <a:lnTo>
                  <a:pt x="1325498" y="293243"/>
                </a:lnTo>
                <a:lnTo>
                  <a:pt x="1361820" y="348106"/>
                </a:lnTo>
                <a:lnTo>
                  <a:pt x="1392173" y="406019"/>
                </a:lnTo>
                <a:lnTo>
                  <a:pt x="1416557" y="467232"/>
                </a:lnTo>
                <a:lnTo>
                  <a:pt x="1434591" y="531241"/>
                </a:lnTo>
                <a:lnTo>
                  <a:pt x="1445767" y="597281"/>
                </a:lnTo>
                <a:lnTo>
                  <a:pt x="1449451" y="665226"/>
                </a:lnTo>
                <a:lnTo>
                  <a:pt x="1445767" y="733171"/>
                </a:lnTo>
                <a:lnTo>
                  <a:pt x="1434591" y="799211"/>
                </a:lnTo>
                <a:lnTo>
                  <a:pt x="1416557" y="863219"/>
                </a:lnTo>
                <a:lnTo>
                  <a:pt x="1392173" y="924382"/>
                </a:lnTo>
                <a:lnTo>
                  <a:pt x="1361820" y="982357"/>
                </a:lnTo>
                <a:lnTo>
                  <a:pt x="1325498" y="1037132"/>
                </a:lnTo>
                <a:lnTo>
                  <a:pt x="1283842" y="1088288"/>
                </a:lnTo>
                <a:lnTo>
                  <a:pt x="1237106" y="1135849"/>
                </a:lnTo>
                <a:lnTo>
                  <a:pt x="1185544" y="1178598"/>
                </a:lnTo>
                <a:lnTo>
                  <a:pt x="1129664" y="1216952"/>
                </a:lnTo>
                <a:lnTo>
                  <a:pt x="1070102" y="1250111"/>
                </a:lnTo>
                <a:lnTo>
                  <a:pt x="1006601" y="1278064"/>
                </a:lnTo>
                <a:lnTo>
                  <a:pt x="939926" y="1300429"/>
                </a:lnTo>
                <a:lnTo>
                  <a:pt x="870838" y="1316799"/>
                </a:lnTo>
                <a:lnTo>
                  <a:pt x="798576" y="1326781"/>
                </a:lnTo>
                <a:lnTo>
                  <a:pt x="724661" y="1330375"/>
                </a:lnTo>
                <a:lnTo>
                  <a:pt x="650875" y="1326781"/>
                </a:lnTo>
                <a:lnTo>
                  <a:pt x="578992" y="1316799"/>
                </a:lnTo>
                <a:lnTo>
                  <a:pt x="509523" y="1300429"/>
                </a:lnTo>
                <a:lnTo>
                  <a:pt x="442721" y="1278064"/>
                </a:lnTo>
                <a:lnTo>
                  <a:pt x="379729" y="1250111"/>
                </a:lnTo>
                <a:lnTo>
                  <a:pt x="319785" y="1216952"/>
                </a:lnTo>
                <a:lnTo>
                  <a:pt x="263778" y="1178598"/>
                </a:lnTo>
                <a:lnTo>
                  <a:pt x="212725" y="1135837"/>
                </a:lnTo>
                <a:lnTo>
                  <a:pt x="165988" y="1088288"/>
                </a:lnTo>
                <a:lnTo>
                  <a:pt x="123951" y="1037145"/>
                </a:lnTo>
                <a:lnTo>
                  <a:pt x="87629" y="982357"/>
                </a:lnTo>
                <a:lnTo>
                  <a:pt x="57150" y="924382"/>
                </a:lnTo>
                <a:lnTo>
                  <a:pt x="32765" y="863219"/>
                </a:lnTo>
                <a:lnTo>
                  <a:pt x="14858" y="799211"/>
                </a:lnTo>
                <a:lnTo>
                  <a:pt x="3555" y="733171"/>
                </a:lnTo>
                <a:lnTo>
                  <a:pt x="0" y="665226"/>
                </a:lnTo>
                <a:lnTo>
                  <a:pt x="3555" y="597281"/>
                </a:lnTo>
                <a:lnTo>
                  <a:pt x="14858" y="531241"/>
                </a:lnTo>
                <a:lnTo>
                  <a:pt x="32765" y="467232"/>
                </a:lnTo>
                <a:lnTo>
                  <a:pt x="57150" y="406019"/>
                </a:lnTo>
                <a:lnTo>
                  <a:pt x="87629" y="348106"/>
                </a:lnTo>
                <a:lnTo>
                  <a:pt x="123951" y="293243"/>
                </a:lnTo>
                <a:lnTo>
                  <a:pt x="165988" y="242188"/>
                </a:lnTo>
                <a:lnTo>
                  <a:pt x="212725" y="194563"/>
                </a:lnTo>
                <a:lnTo>
                  <a:pt x="263778" y="151765"/>
                </a:lnTo>
                <a:lnTo>
                  <a:pt x="319785" y="113411"/>
                </a:lnTo>
                <a:lnTo>
                  <a:pt x="379729" y="80263"/>
                </a:lnTo>
                <a:lnTo>
                  <a:pt x="442721" y="52324"/>
                </a:lnTo>
                <a:lnTo>
                  <a:pt x="509523" y="29972"/>
                </a:lnTo>
                <a:lnTo>
                  <a:pt x="578992" y="13588"/>
                </a:lnTo>
                <a:lnTo>
                  <a:pt x="650875" y="3682"/>
                </a:lnTo>
                <a:lnTo>
                  <a:pt x="724661" y="0"/>
                </a:lnTo>
                <a:close/>
              </a:path>
            </a:pathLst>
          </a:custGeom>
          <a:ln w="952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11206" y="4917694"/>
            <a:ext cx="0" cy="899794"/>
          </a:xfrm>
          <a:custGeom>
            <a:avLst/>
            <a:gdLst/>
            <a:ahLst/>
            <a:cxnLst/>
            <a:rect l="l" t="t" r="r" b="b"/>
            <a:pathLst>
              <a:path h="899795">
                <a:moveTo>
                  <a:pt x="0" y="899185"/>
                </a:moveTo>
                <a:lnTo>
                  <a:pt x="0" y="0"/>
                </a:lnTo>
              </a:path>
            </a:pathLst>
          </a:custGeom>
          <a:ln w="635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023097" y="1843786"/>
            <a:ext cx="272110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latin typeface="Calibri"/>
                <a:cs typeface="Calibri"/>
              </a:rPr>
              <a:t>Одинаковая </a:t>
            </a:r>
            <a:r>
              <a:rPr sz="1600" b="1" spc="-10" dirty="0">
                <a:latin typeface="Calibri"/>
                <a:cs typeface="Calibri"/>
              </a:rPr>
              <a:t>толщина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букв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42275" y="4042409"/>
            <a:ext cx="31889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latin typeface="Calibri"/>
                <a:cs typeface="Calibri"/>
              </a:rPr>
              <a:t>Горизонтальные </a:t>
            </a:r>
            <a:r>
              <a:rPr sz="1600" b="1" spc="-10" dirty="0">
                <a:latin typeface="Calibri"/>
                <a:cs typeface="Calibri"/>
              </a:rPr>
              <a:t>черточки буквы «Е»  </a:t>
            </a:r>
            <a:r>
              <a:rPr sz="1600" b="1" spc="-5" dirty="0">
                <a:latin typeface="Calibri"/>
                <a:cs typeface="Calibri"/>
              </a:rPr>
              <a:t>разной</a:t>
            </a:r>
            <a:r>
              <a:rPr sz="1600" b="1" spc="-10" dirty="0">
                <a:latin typeface="Calibri"/>
                <a:cs typeface="Calibri"/>
              </a:rPr>
              <a:t> длины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589396" y="4824450"/>
            <a:ext cx="1148410" cy="8780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53027" y="4833289"/>
            <a:ext cx="1118451" cy="8780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398517" y="5711380"/>
            <a:ext cx="798588" cy="50352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994019" y="5836818"/>
            <a:ext cx="455828" cy="4487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108449" y="4048759"/>
            <a:ext cx="2341397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Направление наложения  переплетенных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СС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599688" y="1767839"/>
            <a:ext cx="440436" cy="4389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75253" y="184226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675253" y="184226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756151" y="1840737"/>
            <a:ext cx="316890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94005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1	</a:t>
            </a:r>
            <a:r>
              <a:rPr sz="2400" b="1" spc="-30" baseline="1736" dirty="0">
                <a:latin typeface="Calibri"/>
                <a:cs typeface="Calibri"/>
              </a:rPr>
              <a:t>Всегда </a:t>
            </a:r>
            <a:r>
              <a:rPr sz="2400" b="1" spc="-22" baseline="1736" dirty="0">
                <a:latin typeface="Calibri"/>
                <a:cs typeface="Calibri"/>
              </a:rPr>
              <a:t>одинаковые</a:t>
            </a:r>
            <a:r>
              <a:rPr sz="2400" b="1" spc="22" baseline="1736" dirty="0">
                <a:latin typeface="Calibri"/>
                <a:cs typeface="Calibri"/>
              </a:rPr>
              <a:t> </a:t>
            </a:r>
            <a:r>
              <a:rPr sz="2400" b="1" spc="-15" baseline="1736" dirty="0">
                <a:latin typeface="Calibri"/>
                <a:cs typeface="Calibri"/>
              </a:rPr>
              <a:t>пропорции</a:t>
            </a:r>
            <a:endParaRPr sz="2400" b="1" baseline="1736" dirty="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584947" y="1767839"/>
            <a:ext cx="438911" cy="4389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660005" y="184226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5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660005" y="184226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741411" y="1840433"/>
            <a:ext cx="1289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608832" y="4093464"/>
            <a:ext cx="438912" cy="4389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683253" y="4168266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3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433"/>
                </a:lnTo>
                <a:lnTo>
                  <a:pt x="27911" y="230179"/>
                </a:lnTo>
                <a:lnTo>
                  <a:pt x="59225" y="261513"/>
                </a:lnTo>
                <a:lnTo>
                  <a:pt x="98934" y="282056"/>
                </a:lnTo>
                <a:lnTo>
                  <a:pt x="144653" y="289432"/>
                </a:lnTo>
                <a:lnTo>
                  <a:pt x="190371" y="282056"/>
                </a:lnTo>
                <a:lnTo>
                  <a:pt x="230080" y="261513"/>
                </a:lnTo>
                <a:lnTo>
                  <a:pt x="261394" y="230179"/>
                </a:lnTo>
                <a:lnTo>
                  <a:pt x="281930" y="190433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83253" y="4168266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3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433"/>
                </a:lnTo>
                <a:lnTo>
                  <a:pt x="261394" y="230179"/>
                </a:lnTo>
                <a:lnTo>
                  <a:pt x="230080" y="261513"/>
                </a:lnTo>
                <a:lnTo>
                  <a:pt x="190371" y="282056"/>
                </a:lnTo>
                <a:lnTo>
                  <a:pt x="144653" y="289432"/>
                </a:lnTo>
                <a:lnTo>
                  <a:pt x="98934" y="282056"/>
                </a:lnTo>
                <a:lnTo>
                  <a:pt x="59225" y="261513"/>
                </a:lnTo>
                <a:lnTo>
                  <a:pt x="27911" y="230179"/>
                </a:lnTo>
                <a:lnTo>
                  <a:pt x="7375" y="190433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3764026" y="4167378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584947" y="4093464"/>
            <a:ext cx="438911" cy="43891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9116" y="4168266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433"/>
                </a:lnTo>
                <a:lnTo>
                  <a:pt x="27911" y="230179"/>
                </a:lnTo>
                <a:lnTo>
                  <a:pt x="59225" y="261513"/>
                </a:lnTo>
                <a:lnTo>
                  <a:pt x="98934" y="282056"/>
                </a:lnTo>
                <a:lnTo>
                  <a:pt x="144652" y="289432"/>
                </a:lnTo>
                <a:lnTo>
                  <a:pt x="190371" y="282056"/>
                </a:lnTo>
                <a:lnTo>
                  <a:pt x="230080" y="261513"/>
                </a:lnTo>
                <a:lnTo>
                  <a:pt x="261394" y="230179"/>
                </a:lnTo>
                <a:lnTo>
                  <a:pt x="281930" y="190433"/>
                </a:lnTo>
                <a:lnTo>
                  <a:pt x="289305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59116" y="4168266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2"/>
                </a:lnTo>
                <a:lnTo>
                  <a:pt x="281930" y="190433"/>
                </a:lnTo>
                <a:lnTo>
                  <a:pt x="261394" y="230179"/>
                </a:lnTo>
                <a:lnTo>
                  <a:pt x="230080" y="261513"/>
                </a:lnTo>
                <a:lnTo>
                  <a:pt x="190371" y="282056"/>
                </a:lnTo>
                <a:lnTo>
                  <a:pt x="144652" y="289432"/>
                </a:lnTo>
                <a:lnTo>
                  <a:pt x="98934" y="282056"/>
                </a:lnTo>
                <a:lnTo>
                  <a:pt x="59225" y="261513"/>
                </a:lnTo>
                <a:lnTo>
                  <a:pt x="27911" y="230179"/>
                </a:lnTo>
                <a:lnTo>
                  <a:pt x="7375" y="190433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7740522" y="4167378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2412" y="1212582"/>
            <a:ext cx="432434" cy="3651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КОЖАНЫЕ</a:t>
            </a:r>
            <a:r>
              <a:rPr sz="32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ИЗДЕЛИЯ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8725" y="559003"/>
            <a:ext cx="2992755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b="0" dirty="0">
                <a:solidFill>
                  <a:srgbClr val="FFFFFF"/>
                </a:solidFill>
                <a:latin typeface="Calibri"/>
                <a:cs typeface="Calibri"/>
              </a:rPr>
              <a:t>GABRIELLE 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b="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CHANEL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27316" y="3531552"/>
            <a:ext cx="4820666" cy="2796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5718" y="2931667"/>
            <a:ext cx="5573649" cy="35579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70443" y="2412873"/>
            <a:ext cx="2550160" cy="2549525"/>
          </a:xfrm>
          <a:custGeom>
            <a:avLst/>
            <a:gdLst/>
            <a:ahLst/>
            <a:cxnLst/>
            <a:rect l="l" t="t" r="r" b="b"/>
            <a:pathLst>
              <a:path w="2550159" h="2549525">
                <a:moveTo>
                  <a:pt x="0" y="2549525"/>
                </a:moveTo>
                <a:lnTo>
                  <a:pt x="254965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919586" y="2412873"/>
            <a:ext cx="327025" cy="0"/>
          </a:xfrm>
          <a:custGeom>
            <a:avLst/>
            <a:gdLst/>
            <a:ahLst/>
            <a:cxnLst/>
            <a:rect l="l" t="t" r="r" b="b"/>
            <a:pathLst>
              <a:path w="327025">
                <a:moveTo>
                  <a:pt x="0" y="0"/>
                </a:moveTo>
                <a:lnTo>
                  <a:pt x="32664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538841" y="1489455"/>
            <a:ext cx="1548002" cy="15480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534142" y="1484757"/>
            <a:ext cx="1557655" cy="1557655"/>
          </a:xfrm>
          <a:custGeom>
            <a:avLst/>
            <a:gdLst/>
            <a:ahLst/>
            <a:cxnLst/>
            <a:rect l="l" t="t" r="r" b="b"/>
            <a:pathLst>
              <a:path w="1557654" h="1557655">
                <a:moveTo>
                  <a:pt x="779017" y="0"/>
                </a:moveTo>
                <a:lnTo>
                  <a:pt x="858519" y="3937"/>
                </a:lnTo>
                <a:lnTo>
                  <a:pt x="935989" y="15875"/>
                </a:lnTo>
                <a:lnTo>
                  <a:pt x="1010665" y="35051"/>
                </a:lnTo>
                <a:lnTo>
                  <a:pt x="1082166" y="61087"/>
                </a:lnTo>
                <a:lnTo>
                  <a:pt x="1150365" y="94233"/>
                </a:lnTo>
                <a:lnTo>
                  <a:pt x="1214247" y="132968"/>
                </a:lnTo>
                <a:lnTo>
                  <a:pt x="1274190" y="178053"/>
                </a:lnTo>
                <a:lnTo>
                  <a:pt x="1329689" y="228345"/>
                </a:lnTo>
                <a:lnTo>
                  <a:pt x="1379981" y="283463"/>
                </a:lnTo>
                <a:lnTo>
                  <a:pt x="1424685" y="343407"/>
                </a:lnTo>
                <a:lnTo>
                  <a:pt x="1463928" y="407669"/>
                </a:lnTo>
                <a:lnTo>
                  <a:pt x="1496567" y="475995"/>
                </a:lnTo>
                <a:lnTo>
                  <a:pt x="1522602" y="547496"/>
                </a:lnTo>
                <a:lnTo>
                  <a:pt x="1541779" y="622045"/>
                </a:lnTo>
                <a:lnTo>
                  <a:pt x="1553717" y="699515"/>
                </a:lnTo>
                <a:lnTo>
                  <a:pt x="1557654" y="779017"/>
                </a:lnTo>
                <a:lnTo>
                  <a:pt x="1553717" y="858519"/>
                </a:lnTo>
                <a:lnTo>
                  <a:pt x="1541779" y="935989"/>
                </a:lnTo>
                <a:lnTo>
                  <a:pt x="1522602" y="1010665"/>
                </a:lnTo>
                <a:lnTo>
                  <a:pt x="1496567" y="1082166"/>
                </a:lnTo>
                <a:lnTo>
                  <a:pt x="1463802" y="1150365"/>
                </a:lnTo>
                <a:lnTo>
                  <a:pt x="1424685" y="1214246"/>
                </a:lnTo>
                <a:lnTo>
                  <a:pt x="1379981" y="1274190"/>
                </a:lnTo>
                <a:lnTo>
                  <a:pt x="1329689" y="1329689"/>
                </a:lnTo>
                <a:lnTo>
                  <a:pt x="1274190" y="1379981"/>
                </a:lnTo>
                <a:lnTo>
                  <a:pt x="1214247" y="1424685"/>
                </a:lnTo>
                <a:lnTo>
                  <a:pt x="1150365" y="1463802"/>
                </a:lnTo>
                <a:lnTo>
                  <a:pt x="1082166" y="1496567"/>
                </a:lnTo>
                <a:lnTo>
                  <a:pt x="1010665" y="1522602"/>
                </a:lnTo>
                <a:lnTo>
                  <a:pt x="935989" y="1541779"/>
                </a:lnTo>
                <a:lnTo>
                  <a:pt x="858519" y="1553717"/>
                </a:lnTo>
                <a:lnTo>
                  <a:pt x="779017" y="1557654"/>
                </a:lnTo>
                <a:lnTo>
                  <a:pt x="699515" y="1553717"/>
                </a:lnTo>
                <a:lnTo>
                  <a:pt x="622046" y="1541779"/>
                </a:lnTo>
                <a:lnTo>
                  <a:pt x="547497" y="1522602"/>
                </a:lnTo>
                <a:lnTo>
                  <a:pt x="475996" y="1496567"/>
                </a:lnTo>
                <a:lnTo>
                  <a:pt x="407669" y="1463802"/>
                </a:lnTo>
                <a:lnTo>
                  <a:pt x="343407" y="1424685"/>
                </a:lnTo>
                <a:lnTo>
                  <a:pt x="283463" y="1379981"/>
                </a:lnTo>
                <a:lnTo>
                  <a:pt x="228346" y="1329689"/>
                </a:lnTo>
                <a:lnTo>
                  <a:pt x="178053" y="1274190"/>
                </a:lnTo>
                <a:lnTo>
                  <a:pt x="132968" y="1214246"/>
                </a:lnTo>
                <a:lnTo>
                  <a:pt x="94233" y="1150365"/>
                </a:lnTo>
                <a:lnTo>
                  <a:pt x="61086" y="1082166"/>
                </a:lnTo>
                <a:lnTo>
                  <a:pt x="35051" y="1010665"/>
                </a:lnTo>
                <a:lnTo>
                  <a:pt x="15875" y="935989"/>
                </a:lnTo>
                <a:lnTo>
                  <a:pt x="3936" y="858519"/>
                </a:lnTo>
                <a:lnTo>
                  <a:pt x="0" y="779017"/>
                </a:lnTo>
                <a:lnTo>
                  <a:pt x="3936" y="699515"/>
                </a:lnTo>
                <a:lnTo>
                  <a:pt x="15875" y="622045"/>
                </a:lnTo>
                <a:lnTo>
                  <a:pt x="35051" y="547496"/>
                </a:lnTo>
                <a:lnTo>
                  <a:pt x="61086" y="475995"/>
                </a:lnTo>
                <a:lnTo>
                  <a:pt x="94233" y="407669"/>
                </a:lnTo>
                <a:lnTo>
                  <a:pt x="132968" y="343407"/>
                </a:lnTo>
                <a:lnTo>
                  <a:pt x="178053" y="283463"/>
                </a:lnTo>
                <a:lnTo>
                  <a:pt x="228346" y="228345"/>
                </a:lnTo>
                <a:lnTo>
                  <a:pt x="283463" y="178053"/>
                </a:lnTo>
                <a:lnTo>
                  <a:pt x="343407" y="132968"/>
                </a:lnTo>
                <a:lnTo>
                  <a:pt x="407669" y="94233"/>
                </a:lnTo>
                <a:lnTo>
                  <a:pt x="475996" y="61087"/>
                </a:lnTo>
                <a:lnTo>
                  <a:pt x="547497" y="35051"/>
                </a:lnTo>
                <a:lnTo>
                  <a:pt x="622046" y="15875"/>
                </a:lnTo>
                <a:lnTo>
                  <a:pt x="699515" y="3937"/>
                </a:lnTo>
                <a:lnTo>
                  <a:pt x="779017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06586" y="3024377"/>
            <a:ext cx="2850515" cy="2850515"/>
          </a:xfrm>
          <a:custGeom>
            <a:avLst/>
            <a:gdLst/>
            <a:ahLst/>
            <a:cxnLst/>
            <a:rect l="l" t="t" r="r" b="b"/>
            <a:pathLst>
              <a:path w="2850515" h="2850515">
                <a:moveTo>
                  <a:pt x="2850007" y="2850121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04481" y="1836801"/>
            <a:ext cx="1548002" cy="15480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99656" y="1831975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89">
                <a:moveTo>
                  <a:pt x="779145" y="0"/>
                </a:moveTo>
                <a:lnTo>
                  <a:pt x="858520" y="3937"/>
                </a:lnTo>
                <a:lnTo>
                  <a:pt x="935990" y="16001"/>
                </a:lnTo>
                <a:lnTo>
                  <a:pt x="1010666" y="35178"/>
                </a:lnTo>
                <a:lnTo>
                  <a:pt x="1082167" y="61087"/>
                </a:lnTo>
                <a:lnTo>
                  <a:pt x="1150493" y="94234"/>
                </a:lnTo>
                <a:lnTo>
                  <a:pt x="1214374" y="132969"/>
                </a:lnTo>
                <a:lnTo>
                  <a:pt x="1274191" y="178053"/>
                </a:lnTo>
                <a:lnTo>
                  <a:pt x="1329690" y="228346"/>
                </a:lnTo>
                <a:lnTo>
                  <a:pt x="1380109" y="283463"/>
                </a:lnTo>
                <a:lnTo>
                  <a:pt x="1424813" y="343408"/>
                </a:lnTo>
                <a:lnTo>
                  <a:pt x="1463928" y="407670"/>
                </a:lnTo>
                <a:lnTo>
                  <a:pt x="1496695" y="475996"/>
                </a:lnTo>
                <a:lnTo>
                  <a:pt x="1522602" y="547497"/>
                </a:lnTo>
                <a:lnTo>
                  <a:pt x="1541779" y="622173"/>
                </a:lnTo>
                <a:lnTo>
                  <a:pt x="1553718" y="699642"/>
                </a:lnTo>
                <a:lnTo>
                  <a:pt x="1557782" y="779017"/>
                </a:lnTo>
                <a:lnTo>
                  <a:pt x="1553718" y="858520"/>
                </a:lnTo>
                <a:lnTo>
                  <a:pt x="1541779" y="935989"/>
                </a:lnTo>
                <a:lnTo>
                  <a:pt x="1522602" y="1010665"/>
                </a:lnTo>
                <a:lnTo>
                  <a:pt x="1496695" y="1082166"/>
                </a:lnTo>
                <a:lnTo>
                  <a:pt x="1463928" y="1150492"/>
                </a:lnTo>
                <a:lnTo>
                  <a:pt x="1424813" y="1214374"/>
                </a:lnTo>
                <a:lnTo>
                  <a:pt x="1380109" y="1274190"/>
                </a:lnTo>
                <a:lnTo>
                  <a:pt x="1329690" y="1329689"/>
                </a:lnTo>
                <a:lnTo>
                  <a:pt x="1274191" y="1380109"/>
                </a:lnTo>
                <a:lnTo>
                  <a:pt x="1214374" y="1424813"/>
                </a:lnTo>
                <a:lnTo>
                  <a:pt x="1150493" y="1463928"/>
                </a:lnTo>
                <a:lnTo>
                  <a:pt x="1082167" y="1496695"/>
                </a:lnTo>
                <a:lnTo>
                  <a:pt x="1010666" y="1522602"/>
                </a:lnTo>
                <a:lnTo>
                  <a:pt x="935990" y="1541779"/>
                </a:lnTo>
                <a:lnTo>
                  <a:pt x="858520" y="1553717"/>
                </a:lnTo>
                <a:lnTo>
                  <a:pt x="779145" y="1557782"/>
                </a:lnTo>
                <a:lnTo>
                  <a:pt x="699643" y="1553717"/>
                </a:lnTo>
                <a:lnTo>
                  <a:pt x="622173" y="1541779"/>
                </a:lnTo>
                <a:lnTo>
                  <a:pt x="547497" y="1522602"/>
                </a:lnTo>
                <a:lnTo>
                  <a:pt x="475996" y="1496695"/>
                </a:lnTo>
                <a:lnTo>
                  <a:pt x="407670" y="1463928"/>
                </a:lnTo>
                <a:lnTo>
                  <a:pt x="343408" y="1424813"/>
                </a:lnTo>
                <a:lnTo>
                  <a:pt x="283464" y="1380109"/>
                </a:lnTo>
                <a:lnTo>
                  <a:pt x="228473" y="1329689"/>
                </a:lnTo>
                <a:lnTo>
                  <a:pt x="178053" y="1274190"/>
                </a:lnTo>
                <a:lnTo>
                  <a:pt x="132969" y="1214374"/>
                </a:lnTo>
                <a:lnTo>
                  <a:pt x="94234" y="1150492"/>
                </a:lnTo>
                <a:lnTo>
                  <a:pt x="61087" y="1082166"/>
                </a:lnTo>
                <a:lnTo>
                  <a:pt x="35178" y="1010665"/>
                </a:lnTo>
                <a:lnTo>
                  <a:pt x="16001" y="935989"/>
                </a:lnTo>
                <a:lnTo>
                  <a:pt x="4064" y="858520"/>
                </a:lnTo>
                <a:lnTo>
                  <a:pt x="0" y="779017"/>
                </a:lnTo>
                <a:lnTo>
                  <a:pt x="4064" y="699642"/>
                </a:lnTo>
                <a:lnTo>
                  <a:pt x="16001" y="622173"/>
                </a:lnTo>
                <a:lnTo>
                  <a:pt x="35178" y="547497"/>
                </a:lnTo>
                <a:lnTo>
                  <a:pt x="61087" y="475996"/>
                </a:lnTo>
                <a:lnTo>
                  <a:pt x="94234" y="407670"/>
                </a:lnTo>
                <a:lnTo>
                  <a:pt x="132969" y="343408"/>
                </a:lnTo>
                <a:lnTo>
                  <a:pt x="178053" y="283463"/>
                </a:lnTo>
                <a:lnTo>
                  <a:pt x="228473" y="228473"/>
                </a:lnTo>
                <a:lnTo>
                  <a:pt x="283464" y="178053"/>
                </a:lnTo>
                <a:lnTo>
                  <a:pt x="343408" y="132969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497" y="35178"/>
                </a:lnTo>
                <a:lnTo>
                  <a:pt x="622173" y="16001"/>
                </a:lnTo>
                <a:lnTo>
                  <a:pt x="699643" y="3937"/>
                </a:lnTo>
                <a:lnTo>
                  <a:pt x="77914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80335" y="2459608"/>
            <a:ext cx="1102360" cy="1102360"/>
          </a:xfrm>
          <a:custGeom>
            <a:avLst/>
            <a:gdLst/>
            <a:ahLst/>
            <a:cxnLst/>
            <a:rect l="l" t="t" r="r" b="b"/>
            <a:pathLst>
              <a:path w="1102360" h="1102360">
                <a:moveTo>
                  <a:pt x="1101978" y="110210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40676" y="1332483"/>
            <a:ext cx="1548015" cy="15480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35901" y="1327658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106" y="0"/>
                </a:moveTo>
                <a:lnTo>
                  <a:pt x="858481" y="4063"/>
                </a:lnTo>
                <a:lnTo>
                  <a:pt x="935951" y="16001"/>
                </a:lnTo>
                <a:lnTo>
                  <a:pt x="1010627" y="35178"/>
                </a:lnTo>
                <a:lnTo>
                  <a:pt x="1082128" y="61087"/>
                </a:lnTo>
                <a:lnTo>
                  <a:pt x="1150454" y="94233"/>
                </a:lnTo>
                <a:lnTo>
                  <a:pt x="1214335" y="132968"/>
                </a:lnTo>
                <a:lnTo>
                  <a:pt x="1274279" y="178180"/>
                </a:lnTo>
                <a:lnTo>
                  <a:pt x="1329778" y="228472"/>
                </a:lnTo>
                <a:lnTo>
                  <a:pt x="1380070" y="283590"/>
                </a:lnTo>
                <a:lnTo>
                  <a:pt x="1424774" y="343407"/>
                </a:lnTo>
                <a:lnTo>
                  <a:pt x="1463890" y="407796"/>
                </a:lnTo>
                <a:lnTo>
                  <a:pt x="1496656" y="475995"/>
                </a:lnTo>
                <a:lnTo>
                  <a:pt x="1522564" y="547496"/>
                </a:lnTo>
                <a:lnTo>
                  <a:pt x="1541741" y="622172"/>
                </a:lnTo>
                <a:lnTo>
                  <a:pt x="1553806" y="699642"/>
                </a:lnTo>
                <a:lnTo>
                  <a:pt x="1557743" y="779144"/>
                </a:lnTo>
                <a:lnTo>
                  <a:pt x="1553806" y="858646"/>
                </a:lnTo>
                <a:lnTo>
                  <a:pt x="1541741" y="935989"/>
                </a:lnTo>
                <a:lnTo>
                  <a:pt x="1522564" y="1010665"/>
                </a:lnTo>
                <a:lnTo>
                  <a:pt x="1496656" y="1082166"/>
                </a:lnTo>
                <a:lnTo>
                  <a:pt x="1463890" y="1150492"/>
                </a:lnTo>
                <a:lnTo>
                  <a:pt x="1424774" y="1214374"/>
                </a:lnTo>
                <a:lnTo>
                  <a:pt x="1380070" y="1274317"/>
                </a:lnTo>
                <a:lnTo>
                  <a:pt x="1329778" y="1329816"/>
                </a:lnTo>
                <a:lnTo>
                  <a:pt x="1274279" y="1380108"/>
                </a:lnTo>
                <a:lnTo>
                  <a:pt x="1214335" y="1424813"/>
                </a:lnTo>
                <a:lnTo>
                  <a:pt x="1150454" y="1463928"/>
                </a:lnTo>
                <a:lnTo>
                  <a:pt x="1082128" y="1496694"/>
                </a:lnTo>
                <a:lnTo>
                  <a:pt x="1010627" y="1522602"/>
                </a:lnTo>
                <a:lnTo>
                  <a:pt x="935951" y="1541779"/>
                </a:lnTo>
                <a:lnTo>
                  <a:pt x="858481" y="1553844"/>
                </a:lnTo>
                <a:lnTo>
                  <a:pt x="779106" y="1557781"/>
                </a:lnTo>
                <a:lnTo>
                  <a:pt x="699604" y="1553844"/>
                </a:lnTo>
                <a:lnTo>
                  <a:pt x="622134" y="1541779"/>
                </a:lnTo>
                <a:lnTo>
                  <a:pt x="547458" y="1522602"/>
                </a:lnTo>
                <a:lnTo>
                  <a:pt x="475957" y="1496694"/>
                </a:lnTo>
                <a:lnTo>
                  <a:pt x="407758" y="1463928"/>
                </a:lnTo>
                <a:lnTo>
                  <a:pt x="343369" y="1424813"/>
                </a:lnTo>
                <a:lnTo>
                  <a:pt x="283514" y="1380108"/>
                </a:lnTo>
                <a:lnTo>
                  <a:pt x="228409" y="1329816"/>
                </a:lnTo>
                <a:lnTo>
                  <a:pt x="178104" y="1274317"/>
                </a:lnTo>
                <a:lnTo>
                  <a:pt x="132981" y="1214374"/>
                </a:lnTo>
                <a:lnTo>
                  <a:pt x="94246" y="1150492"/>
                </a:lnTo>
                <a:lnTo>
                  <a:pt x="61099" y="1082166"/>
                </a:lnTo>
                <a:lnTo>
                  <a:pt x="35140" y="1010665"/>
                </a:lnTo>
                <a:lnTo>
                  <a:pt x="15976" y="935989"/>
                </a:lnTo>
                <a:lnTo>
                  <a:pt x="4000" y="858646"/>
                </a:lnTo>
                <a:lnTo>
                  <a:pt x="0" y="779144"/>
                </a:lnTo>
                <a:lnTo>
                  <a:pt x="4000" y="699642"/>
                </a:lnTo>
                <a:lnTo>
                  <a:pt x="15976" y="622172"/>
                </a:lnTo>
                <a:lnTo>
                  <a:pt x="35140" y="547496"/>
                </a:lnTo>
                <a:lnTo>
                  <a:pt x="61099" y="475995"/>
                </a:lnTo>
                <a:lnTo>
                  <a:pt x="94246" y="407796"/>
                </a:lnTo>
                <a:lnTo>
                  <a:pt x="132981" y="343407"/>
                </a:lnTo>
                <a:lnTo>
                  <a:pt x="178104" y="283590"/>
                </a:lnTo>
                <a:lnTo>
                  <a:pt x="228409" y="228472"/>
                </a:lnTo>
                <a:lnTo>
                  <a:pt x="283502" y="178180"/>
                </a:lnTo>
                <a:lnTo>
                  <a:pt x="343369" y="132968"/>
                </a:lnTo>
                <a:lnTo>
                  <a:pt x="407758" y="94233"/>
                </a:lnTo>
                <a:lnTo>
                  <a:pt x="475957" y="61087"/>
                </a:lnTo>
                <a:lnTo>
                  <a:pt x="547458" y="35178"/>
                </a:lnTo>
                <a:lnTo>
                  <a:pt x="622134" y="16001"/>
                </a:lnTo>
                <a:lnTo>
                  <a:pt x="699604" y="4063"/>
                </a:lnTo>
                <a:lnTo>
                  <a:pt x="779106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80844" y="2244851"/>
            <a:ext cx="438912" cy="4389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55520" y="2319654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3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3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3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3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55520" y="2319654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3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3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3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3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280666" y="1875282"/>
            <a:ext cx="3063494" cy="739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3370">
              <a:lnSpc>
                <a:spcPts val="1595"/>
              </a:lnSpc>
              <a:spcBef>
                <a:spcPts val="105"/>
              </a:spcBef>
            </a:pPr>
            <a:r>
              <a:rPr sz="1600" b="1" dirty="0">
                <a:latin typeface="Calibri"/>
                <a:cs typeface="Calibri"/>
              </a:rPr>
              <a:t>Внутренний </a:t>
            </a:r>
            <a:r>
              <a:rPr sz="1600" b="1" spc="-10" dirty="0">
                <a:latin typeface="Calibri"/>
                <a:cs typeface="Calibri"/>
              </a:rPr>
              <a:t>карман </a:t>
            </a:r>
            <a:r>
              <a:rPr sz="1600" b="1" dirty="0">
                <a:latin typeface="Calibri"/>
                <a:cs typeface="Calibri"/>
              </a:rPr>
              <a:t>на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молнии</a:t>
            </a:r>
            <a:endParaRPr sz="1600" b="1">
              <a:latin typeface="Calibri"/>
              <a:cs typeface="Calibri"/>
            </a:endParaRPr>
          </a:p>
          <a:p>
            <a:pPr marL="293370">
              <a:lnSpc>
                <a:spcPts val="1595"/>
              </a:lnSpc>
            </a:pPr>
            <a:r>
              <a:rPr sz="1600" b="1" dirty="0">
                <a:latin typeface="Calibri"/>
                <a:cs typeface="Calibri"/>
              </a:rPr>
              <a:t>с </a:t>
            </a:r>
            <a:r>
              <a:rPr sz="1600" b="1" spc="-5" dirty="0">
                <a:latin typeface="Calibri"/>
                <a:cs typeface="Calibri"/>
              </a:rPr>
              <a:t>гравировкой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«CHANEL»</a:t>
            </a:r>
            <a:endParaRPr sz="1600" b="1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399415" algn="l"/>
              </a:tabLst>
            </a:pPr>
            <a:r>
              <a:rPr b="1" strike="sngStrike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1	</a:t>
            </a:r>
            <a:endParaRPr b="1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069580" y="2804160"/>
            <a:ext cx="438912" cy="4404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43747" y="287972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420"/>
                </a:lnTo>
                <a:lnTo>
                  <a:pt x="27911" y="230135"/>
                </a:lnTo>
                <a:lnTo>
                  <a:pt x="59225" y="261431"/>
                </a:lnTo>
                <a:lnTo>
                  <a:pt x="98934" y="281943"/>
                </a:lnTo>
                <a:lnTo>
                  <a:pt x="144652" y="289305"/>
                </a:lnTo>
                <a:lnTo>
                  <a:pt x="190371" y="281943"/>
                </a:lnTo>
                <a:lnTo>
                  <a:pt x="230080" y="261431"/>
                </a:lnTo>
                <a:lnTo>
                  <a:pt x="261394" y="230135"/>
                </a:lnTo>
                <a:lnTo>
                  <a:pt x="281930" y="190420"/>
                </a:lnTo>
                <a:lnTo>
                  <a:pt x="289305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43747" y="287972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2"/>
                </a:lnTo>
                <a:lnTo>
                  <a:pt x="281930" y="190420"/>
                </a:lnTo>
                <a:lnTo>
                  <a:pt x="261394" y="230135"/>
                </a:lnTo>
                <a:lnTo>
                  <a:pt x="230080" y="261431"/>
                </a:lnTo>
                <a:lnTo>
                  <a:pt x="190371" y="281943"/>
                </a:lnTo>
                <a:lnTo>
                  <a:pt x="144652" y="289305"/>
                </a:lnTo>
                <a:lnTo>
                  <a:pt x="98934" y="281943"/>
                </a:lnTo>
                <a:lnTo>
                  <a:pt x="59225" y="261431"/>
                </a:lnTo>
                <a:lnTo>
                  <a:pt x="27911" y="230135"/>
                </a:lnTo>
                <a:lnTo>
                  <a:pt x="7375" y="190420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167623" y="2878327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9090" algn="l"/>
              </a:tabLst>
            </a:pPr>
            <a:r>
              <a:rPr sz="1600" b="1" strike="sngStrike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2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439400" y="2464307"/>
            <a:ext cx="438911" cy="4389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514583" y="253974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514583" y="253974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596498" y="2538222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45160" y="650485"/>
            <a:ext cx="1875875" cy="808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5"/>
              </a:spcBef>
            </a:pPr>
            <a:r>
              <a:rPr sz="1600" b="1" spc="-10" dirty="0">
                <a:latin typeface="Calibri"/>
                <a:cs typeface="Calibri"/>
              </a:rPr>
              <a:t>Застежка </a:t>
            </a:r>
            <a:r>
              <a:rPr sz="1600" b="1" dirty="0">
                <a:latin typeface="Calibri"/>
                <a:cs typeface="Calibri"/>
              </a:rPr>
              <a:t>на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молнию</a:t>
            </a:r>
            <a:endParaRPr sz="1600" b="1" dirty="0">
              <a:latin typeface="Calibri"/>
              <a:cs typeface="Calibri"/>
            </a:endParaRPr>
          </a:p>
          <a:p>
            <a:pPr marL="12700">
              <a:lnSpc>
                <a:spcPts val="1510"/>
              </a:lnSpc>
            </a:pPr>
            <a:r>
              <a:rPr sz="1600" b="1" spc="-5" dirty="0">
                <a:latin typeface="Calibri"/>
                <a:cs typeface="Calibri"/>
              </a:rPr>
              <a:t>со звеньями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цепочки</a:t>
            </a:r>
            <a:endParaRPr sz="1600" b="1" dirty="0">
              <a:latin typeface="Calibri"/>
              <a:cs typeface="Calibri"/>
            </a:endParaRPr>
          </a:p>
          <a:p>
            <a:pPr marL="12700">
              <a:lnSpc>
                <a:spcPts val="1595"/>
              </a:lnSpc>
            </a:pPr>
            <a:r>
              <a:rPr sz="1600" b="1" dirty="0">
                <a:latin typeface="Calibri"/>
                <a:cs typeface="Calibri"/>
              </a:rPr>
              <a:t>+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монограммой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65750" y="1030441"/>
            <a:ext cx="2457670" cy="8113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1595"/>
              </a:lnSpc>
            </a:pPr>
            <a:r>
              <a:rPr sz="1600" b="1" dirty="0">
                <a:latin typeface="Calibri"/>
                <a:cs typeface="Calibri"/>
              </a:rPr>
              <a:t>Внутри </a:t>
            </a:r>
            <a:r>
              <a:rPr sz="1600" b="1" spc="-5" dirty="0">
                <a:latin typeface="Calibri"/>
                <a:cs typeface="Calibri"/>
              </a:rPr>
              <a:t>сумки</a:t>
            </a:r>
            <a:r>
              <a:rPr sz="1600" b="1" spc="-10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прикреплен</a:t>
            </a:r>
          </a:p>
          <a:p>
            <a:pPr>
              <a:lnSpc>
                <a:spcPts val="1515"/>
              </a:lnSpc>
            </a:pPr>
            <a:r>
              <a:rPr sz="1600" b="1" spc="-5" dirty="0">
                <a:latin typeface="Calibri"/>
                <a:cs typeface="Calibri"/>
              </a:rPr>
              <a:t>карабин </a:t>
            </a:r>
            <a:r>
              <a:rPr sz="1600" b="1" dirty="0">
                <a:latin typeface="Calibri"/>
                <a:cs typeface="Calibri"/>
              </a:rPr>
              <a:t>с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выгравированной</a:t>
            </a:r>
            <a:endParaRPr sz="1600" b="1" dirty="0">
              <a:latin typeface="Calibri"/>
              <a:cs typeface="Calibri"/>
            </a:endParaRPr>
          </a:p>
          <a:p>
            <a:pPr>
              <a:lnSpc>
                <a:spcPts val="1595"/>
              </a:lnSpc>
            </a:pPr>
            <a:r>
              <a:rPr sz="1600" b="1" spc="-5" dirty="0">
                <a:latin typeface="Calibri"/>
                <a:cs typeface="Calibri"/>
              </a:rPr>
              <a:t>монограммой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579876" y="1318894"/>
            <a:ext cx="88900" cy="889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760978" y="1318894"/>
            <a:ext cx="88900" cy="889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49181" y="2620898"/>
            <a:ext cx="1548002" cy="1548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44482" y="2616200"/>
            <a:ext cx="1557655" cy="1557655"/>
          </a:xfrm>
          <a:custGeom>
            <a:avLst/>
            <a:gdLst/>
            <a:ahLst/>
            <a:cxnLst/>
            <a:rect l="l" t="t" r="r" b="b"/>
            <a:pathLst>
              <a:path w="1557654" h="1557654">
                <a:moveTo>
                  <a:pt x="779018" y="0"/>
                </a:moveTo>
                <a:lnTo>
                  <a:pt x="858520" y="3937"/>
                </a:lnTo>
                <a:lnTo>
                  <a:pt x="935990" y="15875"/>
                </a:lnTo>
                <a:lnTo>
                  <a:pt x="1010666" y="35051"/>
                </a:lnTo>
                <a:lnTo>
                  <a:pt x="1082167" y="61087"/>
                </a:lnTo>
                <a:lnTo>
                  <a:pt x="1150366" y="94234"/>
                </a:lnTo>
                <a:lnTo>
                  <a:pt x="1214247" y="132969"/>
                </a:lnTo>
                <a:lnTo>
                  <a:pt x="1274191" y="178053"/>
                </a:lnTo>
                <a:lnTo>
                  <a:pt x="1329690" y="228346"/>
                </a:lnTo>
                <a:lnTo>
                  <a:pt x="1379982" y="283463"/>
                </a:lnTo>
                <a:lnTo>
                  <a:pt x="1424686" y="343408"/>
                </a:lnTo>
                <a:lnTo>
                  <a:pt x="1463802" y="407670"/>
                </a:lnTo>
                <a:lnTo>
                  <a:pt x="1496568" y="475996"/>
                </a:lnTo>
                <a:lnTo>
                  <a:pt x="1522602" y="547370"/>
                </a:lnTo>
                <a:lnTo>
                  <a:pt x="1541780" y="622046"/>
                </a:lnTo>
                <a:lnTo>
                  <a:pt x="1553718" y="699515"/>
                </a:lnTo>
                <a:lnTo>
                  <a:pt x="1557655" y="779017"/>
                </a:lnTo>
                <a:lnTo>
                  <a:pt x="1553718" y="858520"/>
                </a:lnTo>
                <a:lnTo>
                  <a:pt x="1541780" y="935989"/>
                </a:lnTo>
                <a:lnTo>
                  <a:pt x="1522602" y="1010666"/>
                </a:lnTo>
                <a:lnTo>
                  <a:pt x="1496568" y="1082039"/>
                </a:lnTo>
                <a:lnTo>
                  <a:pt x="1463802" y="1150366"/>
                </a:lnTo>
                <a:lnTo>
                  <a:pt x="1424686" y="1214247"/>
                </a:lnTo>
                <a:lnTo>
                  <a:pt x="1379982" y="1274191"/>
                </a:lnTo>
                <a:lnTo>
                  <a:pt x="1329690" y="1329689"/>
                </a:lnTo>
                <a:lnTo>
                  <a:pt x="1274191" y="1379982"/>
                </a:lnTo>
                <a:lnTo>
                  <a:pt x="1214247" y="1424686"/>
                </a:lnTo>
                <a:lnTo>
                  <a:pt x="1150366" y="1463802"/>
                </a:lnTo>
                <a:lnTo>
                  <a:pt x="1082040" y="1496568"/>
                </a:lnTo>
                <a:lnTo>
                  <a:pt x="1010666" y="1522602"/>
                </a:lnTo>
                <a:lnTo>
                  <a:pt x="935990" y="1541780"/>
                </a:lnTo>
                <a:lnTo>
                  <a:pt x="858520" y="1553718"/>
                </a:lnTo>
                <a:lnTo>
                  <a:pt x="779018" y="1557655"/>
                </a:lnTo>
                <a:lnTo>
                  <a:pt x="699516" y="1553718"/>
                </a:lnTo>
                <a:lnTo>
                  <a:pt x="622046" y="1541780"/>
                </a:lnTo>
                <a:lnTo>
                  <a:pt x="547370" y="1522602"/>
                </a:lnTo>
                <a:lnTo>
                  <a:pt x="475996" y="1496568"/>
                </a:lnTo>
                <a:lnTo>
                  <a:pt x="407670" y="1463802"/>
                </a:lnTo>
                <a:lnTo>
                  <a:pt x="343408" y="1424686"/>
                </a:lnTo>
                <a:lnTo>
                  <a:pt x="283464" y="1379982"/>
                </a:lnTo>
                <a:lnTo>
                  <a:pt x="228346" y="1329689"/>
                </a:lnTo>
                <a:lnTo>
                  <a:pt x="178053" y="1274191"/>
                </a:lnTo>
                <a:lnTo>
                  <a:pt x="132969" y="1214247"/>
                </a:lnTo>
                <a:lnTo>
                  <a:pt x="94234" y="1150366"/>
                </a:lnTo>
                <a:lnTo>
                  <a:pt x="61087" y="1082167"/>
                </a:lnTo>
                <a:lnTo>
                  <a:pt x="35051" y="1010666"/>
                </a:lnTo>
                <a:lnTo>
                  <a:pt x="15875" y="935989"/>
                </a:lnTo>
                <a:lnTo>
                  <a:pt x="3937" y="858520"/>
                </a:lnTo>
                <a:lnTo>
                  <a:pt x="0" y="779017"/>
                </a:lnTo>
                <a:lnTo>
                  <a:pt x="3937" y="699515"/>
                </a:lnTo>
                <a:lnTo>
                  <a:pt x="15875" y="622046"/>
                </a:lnTo>
                <a:lnTo>
                  <a:pt x="35051" y="547370"/>
                </a:lnTo>
                <a:lnTo>
                  <a:pt x="61087" y="475996"/>
                </a:lnTo>
                <a:lnTo>
                  <a:pt x="94234" y="407670"/>
                </a:lnTo>
                <a:lnTo>
                  <a:pt x="132969" y="343408"/>
                </a:lnTo>
                <a:lnTo>
                  <a:pt x="178053" y="283463"/>
                </a:lnTo>
                <a:lnTo>
                  <a:pt x="228346" y="228346"/>
                </a:lnTo>
                <a:lnTo>
                  <a:pt x="283464" y="178053"/>
                </a:lnTo>
                <a:lnTo>
                  <a:pt x="343408" y="132969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370" y="35051"/>
                </a:lnTo>
                <a:lnTo>
                  <a:pt x="622046" y="15875"/>
                </a:lnTo>
                <a:lnTo>
                  <a:pt x="699516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2412" y="1214891"/>
            <a:ext cx="432434" cy="11976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200" b="1" spc="-40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УВЬ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28725" y="559003"/>
            <a:ext cx="3740150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ПОДЛИННЫЕ</a:t>
            </a:r>
            <a:r>
              <a:rPr sz="1800" b="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БАЛЕТКИ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85202" y="1404238"/>
            <a:ext cx="1548015" cy="1548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80439" y="1399539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094" y="0"/>
                </a:moveTo>
                <a:lnTo>
                  <a:pt x="858469" y="3937"/>
                </a:lnTo>
                <a:lnTo>
                  <a:pt x="935939" y="16001"/>
                </a:lnTo>
                <a:lnTo>
                  <a:pt x="1010615" y="35051"/>
                </a:lnTo>
                <a:lnTo>
                  <a:pt x="1082116" y="61087"/>
                </a:lnTo>
                <a:lnTo>
                  <a:pt x="1150442" y="94234"/>
                </a:lnTo>
                <a:lnTo>
                  <a:pt x="1214323" y="132969"/>
                </a:lnTo>
                <a:lnTo>
                  <a:pt x="1274267" y="178054"/>
                </a:lnTo>
                <a:lnTo>
                  <a:pt x="1329766" y="228346"/>
                </a:lnTo>
                <a:lnTo>
                  <a:pt x="1380058" y="283463"/>
                </a:lnTo>
                <a:lnTo>
                  <a:pt x="1424762" y="343408"/>
                </a:lnTo>
                <a:lnTo>
                  <a:pt x="1463878" y="407670"/>
                </a:lnTo>
                <a:lnTo>
                  <a:pt x="1496644" y="475996"/>
                </a:lnTo>
                <a:lnTo>
                  <a:pt x="1522552" y="547497"/>
                </a:lnTo>
                <a:lnTo>
                  <a:pt x="1541729" y="622173"/>
                </a:lnTo>
                <a:lnTo>
                  <a:pt x="1553794" y="699643"/>
                </a:lnTo>
                <a:lnTo>
                  <a:pt x="1557731" y="779018"/>
                </a:lnTo>
                <a:lnTo>
                  <a:pt x="1553794" y="858520"/>
                </a:lnTo>
                <a:lnTo>
                  <a:pt x="1541729" y="935989"/>
                </a:lnTo>
                <a:lnTo>
                  <a:pt x="1522552" y="1010665"/>
                </a:lnTo>
                <a:lnTo>
                  <a:pt x="1496644" y="1082167"/>
                </a:lnTo>
                <a:lnTo>
                  <a:pt x="1463878" y="1150365"/>
                </a:lnTo>
                <a:lnTo>
                  <a:pt x="1424762" y="1214374"/>
                </a:lnTo>
                <a:lnTo>
                  <a:pt x="1380058" y="1274190"/>
                </a:lnTo>
                <a:lnTo>
                  <a:pt x="1329766" y="1329689"/>
                </a:lnTo>
                <a:lnTo>
                  <a:pt x="1274267" y="1379982"/>
                </a:lnTo>
                <a:lnTo>
                  <a:pt x="1214323" y="1424686"/>
                </a:lnTo>
                <a:lnTo>
                  <a:pt x="1150442" y="1463929"/>
                </a:lnTo>
                <a:lnTo>
                  <a:pt x="1082116" y="1496568"/>
                </a:lnTo>
                <a:lnTo>
                  <a:pt x="1010615" y="1522602"/>
                </a:lnTo>
                <a:lnTo>
                  <a:pt x="935939" y="1541780"/>
                </a:lnTo>
                <a:lnTo>
                  <a:pt x="858469" y="1553718"/>
                </a:lnTo>
                <a:lnTo>
                  <a:pt x="779094" y="1557782"/>
                </a:lnTo>
                <a:lnTo>
                  <a:pt x="699592" y="1553718"/>
                </a:lnTo>
                <a:lnTo>
                  <a:pt x="622122" y="1541780"/>
                </a:lnTo>
                <a:lnTo>
                  <a:pt x="547446" y="1522602"/>
                </a:lnTo>
                <a:lnTo>
                  <a:pt x="475945" y="1496568"/>
                </a:lnTo>
                <a:lnTo>
                  <a:pt x="407746" y="1463929"/>
                </a:lnTo>
                <a:lnTo>
                  <a:pt x="343357" y="1424686"/>
                </a:lnTo>
                <a:lnTo>
                  <a:pt x="283540" y="1379982"/>
                </a:lnTo>
                <a:lnTo>
                  <a:pt x="228422" y="1329689"/>
                </a:lnTo>
                <a:lnTo>
                  <a:pt x="178092" y="1274190"/>
                </a:lnTo>
                <a:lnTo>
                  <a:pt x="132969" y="1214374"/>
                </a:lnTo>
                <a:lnTo>
                  <a:pt x="94234" y="1150365"/>
                </a:lnTo>
                <a:lnTo>
                  <a:pt x="61087" y="1082167"/>
                </a:lnTo>
                <a:lnTo>
                  <a:pt x="35128" y="1010665"/>
                </a:lnTo>
                <a:lnTo>
                  <a:pt x="15963" y="935989"/>
                </a:lnTo>
                <a:lnTo>
                  <a:pt x="3987" y="858520"/>
                </a:lnTo>
                <a:lnTo>
                  <a:pt x="0" y="779018"/>
                </a:lnTo>
                <a:lnTo>
                  <a:pt x="3987" y="699643"/>
                </a:lnTo>
                <a:lnTo>
                  <a:pt x="15963" y="622173"/>
                </a:lnTo>
                <a:lnTo>
                  <a:pt x="35128" y="547497"/>
                </a:lnTo>
                <a:lnTo>
                  <a:pt x="61087" y="475996"/>
                </a:lnTo>
                <a:lnTo>
                  <a:pt x="94234" y="407670"/>
                </a:lnTo>
                <a:lnTo>
                  <a:pt x="132969" y="343408"/>
                </a:lnTo>
                <a:lnTo>
                  <a:pt x="178104" y="283463"/>
                </a:lnTo>
                <a:lnTo>
                  <a:pt x="228422" y="228346"/>
                </a:lnTo>
                <a:lnTo>
                  <a:pt x="283540" y="178054"/>
                </a:lnTo>
                <a:lnTo>
                  <a:pt x="343357" y="132969"/>
                </a:lnTo>
                <a:lnTo>
                  <a:pt x="407746" y="94234"/>
                </a:lnTo>
                <a:lnTo>
                  <a:pt x="475945" y="61087"/>
                </a:lnTo>
                <a:lnTo>
                  <a:pt x="547446" y="35051"/>
                </a:lnTo>
                <a:lnTo>
                  <a:pt x="622122" y="16001"/>
                </a:lnTo>
                <a:lnTo>
                  <a:pt x="699592" y="3937"/>
                </a:lnTo>
                <a:lnTo>
                  <a:pt x="779094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14610" y="359663"/>
            <a:ext cx="1548003" cy="15480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709784" y="354965"/>
            <a:ext cx="1558290" cy="1557655"/>
          </a:xfrm>
          <a:custGeom>
            <a:avLst/>
            <a:gdLst/>
            <a:ahLst/>
            <a:cxnLst/>
            <a:rect l="l" t="t" r="r" b="b"/>
            <a:pathLst>
              <a:path w="1558290" h="1557655">
                <a:moveTo>
                  <a:pt x="779145" y="0"/>
                </a:moveTo>
                <a:lnTo>
                  <a:pt x="858647" y="3936"/>
                </a:lnTo>
                <a:lnTo>
                  <a:pt x="936117" y="15874"/>
                </a:lnTo>
                <a:lnTo>
                  <a:pt x="1010666" y="35051"/>
                </a:lnTo>
                <a:lnTo>
                  <a:pt x="1082167" y="61086"/>
                </a:lnTo>
                <a:lnTo>
                  <a:pt x="1150493" y="94233"/>
                </a:lnTo>
                <a:lnTo>
                  <a:pt x="1214374" y="132968"/>
                </a:lnTo>
                <a:lnTo>
                  <a:pt x="1274318" y="178053"/>
                </a:lnTo>
                <a:lnTo>
                  <a:pt x="1329817" y="228345"/>
                </a:lnTo>
                <a:lnTo>
                  <a:pt x="1380109" y="283463"/>
                </a:lnTo>
                <a:lnTo>
                  <a:pt x="1424813" y="343407"/>
                </a:lnTo>
                <a:lnTo>
                  <a:pt x="1463929" y="407669"/>
                </a:lnTo>
                <a:lnTo>
                  <a:pt x="1496695" y="475995"/>
                </a:lnTo>
                <a:lnTo>
                  <a:pt x="1522730" y="547369"/>
                </a:lnTo>
                <a:lnTo>
                  <a:pt x="1541780" y="622045"/>
                </a:lnTo>
                <a:lnTo>
                  <a:pt x="1553845" y="699515"/>
                </a:lnTo>
                <a:lnTo>
                  <a:pt x="1557782" y="779017"/>
                </a:lnTo>
                <a:lnTo>
                  <a:pt x="1553845" y="858519"/>
                </a:lnTo>
                <a:lnTo>
                  <a:pt x="1541780" y="935989"/>
                </a:lnTo>
                <a:lnTo>
                  <a:pt x="1522730" y="1010665"/>
                </a:lnTo>
                <a:lnTo>
                  <a:pt x="1496695" y="1082039"/>
                </a:lnTo>
                <a:lnTo>
                  <a:pt x="1463929" y="1150365"/>
                </a:lnTo>
                <a:lnTo>
                  <a:pt x="1424813" y="1214246"/>
                </a:lnTo>
                <a:lnTo>
                  <a:pt x="1380109" y="1274190"/>
                </a:lnTo>
                <a:lnTo>
                  <a:pt x="1329817" y="1329689"/>
                </a:lnTo>
                <a:lnTo>
                  <a:pt x="1274318" y="1379981"/>
                </a:lnTo>
                <a:lnTo>
                  <a:pt x="1214374" y="1424685"/>
                </a:lnTo>
                <a:lnTo>
                  <a:pt x="1150493" y="1463801"/>
                </a:lnTo>
                <a:lnTo>
                  <a:pt x="1082167" y="1496567"/>
                </a:lnTo>
                <a:lnTo>
                  <a:pt x="1010666" y="1522602"/>
                </a:lnTo>
                <a:lnTo>
                  <a:pt x="936117" y="1541652"/>
                </a:lnTo>
                <a:lnTo>
                  <a:pt x="858647" y="1553717"/>
                </a:lnTo>
                <a:lnTo>
                  <a:pt x="779145" y="1557654"/>
                </a:lnTo>
                <a:lnTo>
                  <a:pt x="699643" y="1553717"/>
                </a:lnTo>
                <a:lnTo>
                  <a:pt x="622173" y="1541652"/>
                </a:lnTo>
                <a:lnTo>
                  <a:pt x="547497" y="1522602"/>
                </a:lnTo>
                <a:lnTo>
                  <a:pt x="475996" y="1496567"/>
                </a:lnTo>
                <a:lnTo>
                  <a:pt x="407797" y="1463801"/>
                </a:lnTo>
                <a:lnTo>
                  <a:pt x="343408" y="1424685"/>
                </a:lnTo>
                <a:lnTo>
                  <a:pt x="283591" y="1379981"/>
                </a:lnTo>
                <a:lnTo>
                  <a:pt x="228473" y="1329689"/>
                </a:lnTo>
                <a:lnTo>
                  <a:pt x="178181" y="1274190"/>
                </a:lnTo>
                <a:lnTo>
                  <a:pt x="133096" y="1214246"/>
                </a:lnTo>
                <a:lnTo>
                  <a:pt x="94361" y="1150365"/>
                </a:lnTo>
                <a:lnTo>
                  <a:pt x="61214" y="1082039"/>
                </a:lnTo>
                <a:lnTo>
                  <a:pt x="35179" y="1010665"/>
                </a:lnTo>
                <a:lnTo>
                  <a:pt x="16001" y="935989"/>
                </a:lnTo>
                <a:lnTo>
                  <a:pt x="4064" y="858519"/>
                </a:lnTo>
                <a:lnTo>
                  <a:pt x="0" y="779017"/>
                </a:lnTo>
                <a:lnTo>
                  <a:pt x="4064" y="699515"/>
                </a:lnTo>
                <a:lnTo>
                  <a:pt x="16001" y="622045"/>
                </a:lnTo>
                <a:lnTo>
                  <a:pt x="35179" y="547369"/>
                </a:lnTo>
                <a:lnTo>
                  <a:pt x="61214" y="475868"/>
                </a:lnTo>
                <a:lnTo>
                  <a:pt x="94361" y="407669"/>
                </a:lnTo>
                <a:lnTo>
                  <a:pt x="133096" y="343407"/>
                </a:lnTo>
                <a:lnTo>
                  <a:pt x="178181" y="283463"/>
                </a:lnTo>
                <a:lnTo>
                  <a:pt x="228473" y="228345"/>
                </a:lnTo>
                <a:lnTo>
                  <a:pt x="283591" y="178053"/>
                </a:lnTo>
                <a:lnTo>
                  <a:pt x="343408" y="132968"/>
                </a:lnTo>
                <a:lnTo>
                  <a:pt x="407797" y="94233"/>
                </a:lnTo>
                <a:lnTo>
                  <a:pt x="475996" y="61086"/>
                </a:lnTo>
                <a:lnTo>
                  <a:pt x="547497" y="35051"/>
                </a:lnTo>
                <a:lnTo>
                  <a:pt x="622173" y="15874"/>
                </a:lnTo>
                <a:lnTo>
                  <a:pt x="699643" y="3936"/>
                </a:lnTo>
                <a:lnTo>
                  <a:pt x="77914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49181" y="2018664"/>
            <a:ext cx="1548002" cy="15480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44482" y="2013966"/>
            <a:ext cx="1557655" cy="1557655"/>
          </a:xfrm>
          <a:custGeom>
            <a:avLst/>
            <a:gdLst/>
            <a:ahLst/>
            <a:cxnLst/>
            <a:rect l="l" t="t" r="r" b="b"/>
            <a:pathLst>
              <a:path w="1557654" h="1557654">
                <a:moveTo>
                  <a:pt x="779018" y="0"/>
                </a:moveTo>
                <a:lnTo>
                  <a:pt x="858520" y="3937"/>
                </a:lnTo>
                <a:lnTo>
                  <a:pt x="935990" y="15875"/>
                </a:lnTo>
                <a:lnTo>
                  <a:pt x="1010666" y="35051"/>
                </a:lnTo>
                <a:lnTo>
                  <a:pt x="1082167" y="61087"/>
                </a:lnTo>
                <a:lnTo>
                  <a:pt x="1150366" y="94234"/>
                </a:lnTo>
                <a:lnTo>
                  <a:pt x="1214247" y="132969"/>
                </a:lnTo>
                <a:lnTo>
                  <a:pt x="1274191" y="178054"/>
                </a:lnTo>
                <a:lnTo>
                  <a:pt x="1329690" y="228346"/>
                </a:lnTo>
                <a:lnTo>
                  <a:pt x="1379982" y="283463"/>
                </a:lnTo>
                <a:lnTo>
                  <a:pt x="1424686" y="343408"/>
                </a:lnTo>
                <a:lnTo>
                  <a:pt x="1463802" y="407670"/>
                </a:lnTo>
                <a:lnTo>
                  <a:pt x="1496568" y="475996"/>
                </a:lnTo>
                <a:lnTo>
                  <a:pt x="1522602" y="547370"/>
                </a:lnTo>
                <a:lnTo>
                  <a:pt x="1541780" y="622046"/>
                </a:lnTo>
                <a:lnTo>
                  <a:pt x="1553718" y="699516"/>
                </a:lnTo>
                <a:lnTo>
                  <a:pt x="1557655" y="779018"/>
                </a:lnTo>
                <a:lnTo>
                  <a:pt x="1553718" y="858520"/>
                </a:lnTo>
                <a:lnTo>
                  <a:pt x="1541780" y="935989"/>
                </a:lnTo>
                <a:lnTo>
                  <a:pt x="1522602" y="1010666"/>
                </a:lnTo>
                <a:lnTo>
                  <a:pt x="1496568" y="1082039"/>
                </a:lnTo>
                <a:lnTo>
                  <a:pt x="1463802" y="1150366"/>
                </a:lnTo>
                <a:lnTo>
                  <a:pt x="1424686" y="1214247"/>
                </a:lnTo>
                <a:lnTo>
                  <a:pt x="1379982" y="1274191"/>
                </a:lnTo>
                <a:lnTo>
                  <a:pt x="1329690" y="1329689"/>
                </a:lnTo>
                <a:lnTo>
                  <a:pt x="1274191" y="1379982"/>
                </a:lnTo>
                <a:lnTo>
                  <a:pt x="1214247" y="1424686"/>
                </a:lnTo>
                <a:lnTo>
                  <a:pt x="1150366" y="1463802"/>
                </a:lnTo>
                <a:lnTo>
                  <a:pt x="1082040" y="1496568"/>
                </a:lnTo>
                <a:lnTo>
                  <a:pt x="1010666" y="1522603"/>
                </a:lnTo>
                <a:lnTo>
                  <a:pt x="935990" y="1541780"/>
                </a:lnTo>
                <a:lnTo>
                  <a:pt x="858520" y="1553718"/>
                </a:lnTo>
                <a:lnTo>
                  <a:pt x="779018" y="1557655"/>
                </a:lnTo>
                <a:lnTo>
                  <a:pt x="699516" y="1553718"/>
                </a:lnTo>
                <a:lnTo>
                  <a:pt x="622046" y="1541780"/>
                </a:lnTo>
                <a:lnTo>
                  <a:pt x="547370" y="1522603"/>
                </a:lnTo>
                <a:lnTo>
                  <a:pt x="475996" y="1496568"/>
                </a:lnTo>
                <a:lnTo>
                  <a:pt x="407670" y="1463802"/>
                </a:lnTo>
                <a:lnTo>
                  <a:pt x="343408" y="1424686"/>
                </a:lnTo>
                <a:lnTo>
                  <a:pt x="283464" y="1379982"/>
                </a:lnTo>
                <a:lnTo>
                  <a:pt x="228346" y="1329689"/>
                </a:lnTo>
                <a:lnTo>
                  <a:pt x="178053" y="1274191"/>
                </a:lnTo>
                <a:lnTo>
                  <a:pt x="132969" y="1214247"/>
                </a:lnTo>
                <a:lnTo>
                  <a:pt x="94234" y="1150366"/>
                </a:lnTo>
                <a:lnTo>
                  <a:pt x="61087" y="1082167"/>
                </a:lnTo>
                <a:lnTo>
                  <a:pt x="35051" y="1010666"/>
                </a:lnTo>
                <a:lnTo>
                  <a:pt x="15875" y="935989"/>
                </a:lnTo>
                <a:lnTo>
                  <a:pt x="3937" y="858520"/>
                </a:lnTo>
                <a:lnTo>
                  <a:pt x="0" y="779018"/>
                </a:lnTo>
                <a:lnTo>
                  <a:pt x="3937" y="699516"/>
                </a:lnTo>
                <a:lnTo>
                  <a:pt x="15875" y="622046"/>
                </a:lnTo>
                <a:lnTo>
                  <a:pt x="35051" y="547370"/>
                </a:lnTo>
                <a:lnTo>
                  <a:pt x="61087" y="475996"/>
                </a:lnTo>
                <a:lnTo>
                  <a:pt x="94234" y="407670"/>
                </a:lnTo>
                <a:lnTo>
                  <a:pt x="132969" y="343408"/>
                </a:lnTo>
                <a:lnTo>
                  <a:pt x="178053" y="283463"/>
                </a:lnTo>
                <a:lnTo>
                  <a:pt x="228346" y="228346"/>
                </a:lnTo>
                <a:lnTo>
                  <a:pt x="283464" y="178054"/>
                </a:lnTo>
                <a:lnTo>
                  <a:pt x="343408" y="132969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370" y="35051"/>
                </a:lnTo>
                <a:lnTo>
                  <a:pt x="622046" y="15875"/>
                </a:lnTo>
                <a:lnTo>
                  <a:pt x="699516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13292" y="4950333"/>
            <a:ext cx="1548002" cy="14972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08593" y="4945507"/>
            <a:ext cx="1557655" cy="1558290"/>
          </a:xfrm>
          <a:custGeom>
            <a:avLst/>
            <a:gdLst/>
            <a:ahLst/>
            <a:cxnLst/>
            <a:rect l="l" t="t" r="r" b="b"/>
            <a:pathLst>
              <a:path w="1557654" h="1558290">
                <a:moveTo>
                  <a:pt x="779017" y="0"/>
                </a:moveTo>
                <a:lnTo>
                  <a:pt x="858520" y="4064"/>
                </a:lnTo>
                <a:lnTo>
                  <a:pt x="935989" y="16002"/>
                </a:lnTo>
                <a:lnTo>
                  <a:pt x="1010665" y="35179"/>
                </a:lnTo>
                <a:lnTo>
                  <a:pt x="1082039" y="61087"/>
                </a:lnTo>
                <a:lnTo>
                  <a:pt x="1150365" y="94234"/>
                </a:lnTo>
                <a:lnTo>
                  <a:pt x="1214247" y="132969"/>
                </a:lnTo>
                <a:lnTo>
                  <a:pt x="1274190" y="178181"/>
                </a:lnTo>
                <a:lnTo>
                  <a:pt x="1329689" y="228473"/>
                </a:lnTo>
                <a:lnTo>
                  <a:pt x="1379981" y="283591"/>
                </a:lnTo>
                <a:lnTo>
                  <a:pt x="1424685" y="343408"/>
                </a:lnTo>
                <a:lnTo>
                  <a:pt x="1463802" y="407797"/>
                </a:lnTo>
                <a:lnTo>
                  <a:pt x="1496567" y="475996"/>
                </a:lnTo>
                <a:lnTo>
                  <a:pt x="1522602" y="547497"/>
                </a:lnTo>
                <a:lnTo>
                  <a:pt x="1541652" y="622173"/>
                </a:lnTo>
                <a:lnTo>
                  <a:pt x="1553717" y="699655"/>
                </a:lnTo>
                <a:lnTo>
                  <a:pt x="1557654" y="779119"/>
                </a:lnTo>
                <a:lnTo>
                  <a:pt x="1553717" y="858583"/>
                </a:lnTo>
                <a:lnTo>
                  <a:pt x="1541652" y="936053"/>
                </a:lnTo>
                <a:lnTo>
                  <a:pt x="1522602" y="1010716"/>
                </a:lnTo>
                <a:lnTo>
                  <a:pt x="1496567" y="1082192"/>
                </a:lnTo>
                <a:lnTo>
                  <a:pt x="1463802" y="1150493"/>
                </a:lnTo>
                <a:lnTo>
                  <a:pt x="1424685" y="1214386"/>
                </a:lnTo>
                <a:lnTo>
                  <a:pt x="1379981" y="1274279"/>
                </a:lnTo>
                <a:lnTo>
                  <a:pt x="1329689" y="1329778"/>
                </a:lnTo>
                <a:lnTo>
                  <a:pt x="1274190" y="1380096"/>
                </a:lnTo>
                <a:lnTo>
                  <a:pt x="1214247" y="1424813"/>
                </a:lnTo>
                <a:lnTo>
                  <a:pt x="1150365" y="1463954"/>
                </a:lnTo>
                <a:lnTo>
                  <a:pt x="1082039" y="1496695"/>
                </a:lnTo>
                <a:lnTo>
                  <a:pt x="1010665" y="1522653"/>
                </a:lnTo>
                <a:lnTo>
                  <a:pt x="935989" y="1541818"/>
                </a:lnTo>
                <a:lnTo>
                  <a:pt x="858520" y="1553806"/>
                </a:lnTo>
                <a:lnTo>
                  <a:pt x="779017" y="1557794"/>
                </a:lnTo>
                <a:lnTo>
                  <a:pt x="699515" y="1553806"/>
                </a:lnTo>
                <a:lnTo>
                  <a:pt x="622046" y="1541818"/>
                </a:lnTo>
                <a:lnTo>
                  <a:pt x="547370" y="1522653"/>
                </a:lnTo>
                <a:lnTo>
                  <a:pt x="475996" y="1496695"/>
                </a:lnTo>
                <a:lnTo>
                  <a:pt x="407670" y="1463954"/>
                </a:lnTo>
                <a:lnTo>
                  <a:pt x="343407" y="1424813"/>
                </a:lnTo>
                <a:lnTo>
                  <a:pt x="283463" y="1380096"/>
                </a:lnTo>
                <a:lnTo>
                  <a:pt x="228346" y="1329778"/>
                </a:lnTo>
                <a:lnTo>
                  <a:pt x="178053" y="1274279"/>
                </a:lnTo>
                <a:lnTo>
                  <a:pt x="132968" y="1214386"/>
                </a:lnTo>
                <a:lnTo>
                  <a:pt x="94233" y="1150493"/>
                </a:lnTo>
                <a:lnTo>
                  <a:pt x="61086" y="1082205"/>
                </a:lnTo>
                <a:lnTo>
                  <a:pt x="35051" y="1010716"/>
                </a:lnTo>
                <a:lnTo>
                  <a:pt x="15875" y="936053"/>
                </a:lnTo>
                <a:lnTo>
                  <a:pt x="3936" y="858583"/>
                </a:lnTo>
                <a:lnTo>
                  <a:pt x="0" y="779119"/>
                </a:lnTo>
                <a:lnTo>
                  <a:pt x="3936" y="699655"/>
                </a:lnTo>
                <a:lnTo>
                  <a:pt x="15875" y="622173"/>
                </a:lnTo>
                <a:lnTo>
                  <a:pt x="35051" y="547497"/>
                </a:lnTo>
                <a:lnTo>
                  <a:pt x="61086" y="475996"/>
                </a:lnTo>
                <a:lnTo>
                  <a:pt x="94233" y="407797"/>
                </a:lnTo>
                <a:lnTo>
                  <a:pt x="132968" y="343408"/>
                </a:lnTo>
                <a:lnTo>
                  <a:pt x="178053" y="283591"/>
                </a:lnTo>
                <a:lnTo>
                  <a:pt x="228346" y="228473"/>
                </a:lnTo>
                <a:lnTo>
                  <a:pt x="283463" y="178181"/>
                </a:lnTo>
                <a:lnTo>
                  <a:pt x="343407" y="132969"/>
                </a:lnTo>
                <a:lnTo>
                  <a:pt x="407670" y="94234"/>
                </a:lnTo>
                <a:lnTo>
                  <a:pt x="475868" y="61087"/>
                </a:lnTo>
                <a:lnTo>
                  <a:pt x="547370" y="35179"/>
                </a:lnTo>
                <a:lnTo>
                  <a:pt x="622046" y="16002"/>
                </a:lnTo>
                <a:lnTo>
                  <a:pt x="699515" y="4064"/>
                </a:lnTo>
                <a:lnTo>
                  <a:pt x="779017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11575" y="1628775"/>
            <a:ext cx="3425190" cy="36004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97014" y="1081786"/>
            <a:ext cx="1411224" cy="41474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458466" y="1144215"/>
            <a:ext cx="1912240" cy="6161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1130">
              <a:lnSpc>
                <a:spcPts val="1595"/>
              </a:lnSpc>
              <a:spcBef>
                <a:spcPts val="105"/>
              </a:spcBef>
            </a:pPr>
            <a:r>
              <a:rPr sz="1600" b="1" dirty="0">
                <a:latin typeface="Calibri"/>
                <a:cs typeface="Calibri"/>
              </a:rPr>
              <a:t>Слово </a:t>
            </a:r>
            <a:r>
              <a:rPr sz="1600" b="1" spc="-5" dirty="0">
                <a:latin typeface="Calibri"/>
                <a:cs typeface="Calibri"/>
              </a:rPr>
              <a:t>«CHANEL»</a:t>
            </a:r>
            <a:r>
              <a:rPr sz="1600" b="1" spc="-12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+</a:t>
            </a:r>
          </a:p>
          <a:p>
            <a:pPr marL="67310" marR="5080" indent="-55244">
              <a:lnSpc>
                <a:spcPts val="1510"/>
              </a:lnSpc>
              <a:spcBef>
                <a:spcPts val="105"/>
              </a:spcBef>
            </a:pPr>
            <a:r>
              <a:rPr sz="1600" b="1" spc="-5" dirty="0">
                <a:latin typeface="Calibri"/>
                <a:cs typeface="Calibri"/>
              </a:rPr>
              <a:t>монограмма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внутри  </a:t>
            </a:r>
            <a:r>
              <a:rPr sz="1600" b="1" spc="-5" dirty="0">
                <a:latin typeface="Calibri"/>
                <a:cs typeface="Calibri"/>
              </a:rPr>
              <a:t>со стороны</a:t>
            </a:r>
            <a:r>
              <a:rPr sz="1600" b="1" spc="-9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каблука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70757" y="2479548"/>
            <a:ext cx="521334" cy="565150"/>
          </a:xfrm>
          <a:custGeom>
            <a:avLst/>
            <a:gdLst/>
            <a:ahLst/>
            <a:cxnLst/>
            <a:rect l="l" t="t" r="r" b="b"/>
            <a:pathLst>
              <a:path w="521335" h="565150">
                <a:moveTo>
                  <a:pt x="521207" y="564641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33217" y="2479548"/>
            <a:ext cx="1139190" cy="0"/>
          </a:xfrm>
          <a:custGeom>
            <a:avLst/>
            <a:gdLst/>
            <a:ahLst/>
            <a:cxnLst/>
            <a:rect l="l" t="t" r="r" b="b"/>
            <a:pathLst>
              <a:path w="1139189">
                <a:moveTo>
                  <a:pt x="113919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83535" y="2260092"/>
            <a:ext cx="438912" cy="4389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58466" y="233489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58466" y="233489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539110" y="2333370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31210" y="3067685"/>
            <a:ext cx="1080135" cy="1362710"/>
          </a:xfrm>
          <a:custGeom>
            <a:avLst/>
            <a:gdLst/>
            <a:ahLst/>
            <a:cxnLst/>
            <a:rect l="l" t="t" r="r" b="b"/>
            <a:pathLst>
              <a:path w="1080135" h="1362710">
                <a:moveTo>
                  <a:pt x="1080008" y="0"/>
                </a:moveTo>
                <a:lnTo>
                  <a:pt x="0" y="136270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78827" y="4102989"/>
            <a:ext cx="1547964" cy="15479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74051" y="4098163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056" y="0"/>
                </a:moveTo>
                <a:lnTo>
                  <a:pt x="858558" y="4063"/>
                </a:lnTo>
                <a:lnTo>
                  <a:pt x="936028" y="16001"/>
                </a:lnTo>
                <a:lnTo>
                  <a:pt x="1010704" y="35179"/>
                </a:lnTo>
                <a:lnTo>
                  <a:pt x="1082205" y="61087"/>
                </a:lnTo>
                <a:lnTo>
                  <a:pt x="1150404" y="94234"/>
                </a:lnTo>
                <a:lnTo>
                  <a:pt x="1214285" y="132969"/>
                </a:lnTo>
                <a:lnTo>
                  <a:pt x="1274229" y="178054"/>
                </a:lnTo>
                <a:lnTo>
                  <a:pt x="1329728" y="228473"/>
                </a:lnTo>
                <a:lnTo>
                  <a:pt x="1380020" y="283463"/>
                </a:lnTo>
                <a:lnTo>
                  <a:pt x="1424724" y="343407"/>
                </a:lnTo>
                <a:lnTo>
                  <a:pt x="1463967" y="407669"/>
                </a:lnTo>
                <a:lnTo>
                  <a:pt x="1496606" y="475995"/>
                </a:lnTo>
                <a:lnTo>
                  <a:pt x="1522641" y="547497"/>
                </a:lnTo>
                <a:lnTo>
                  <a:pt x="1541818" y="622173"/>
                </a:lnTo>
                <a:lnTo>
                  <a:pt x="1553756" y="699643"/>
                </a:lnTo>
                <a:lnTo>
                  <a:pt x="1557693" y="779018"/>
                </a:lnTo>
                <a:lnTo>
                  <a:pt x="1553756" y="858519"/>
                </a:lnTo>
                <a:lnTo>
                  <a:pt x="1541818" y="935989"/>
                </a:lnTo>
                <a:lnTo>
                  <a:pt x="1522641" y="1010666"/>
                </a:lnTo>
                <a:lnTo>
                  <a:pt x="1496606" y="1082167"/>
                </a:lnTo>
                <a:lnTo>
                  <a:pt x="1463967" y="1150493"/>
                </a:lnTo>
                <a:lnTo>
                  <a:pt x="1424724" y="1214374"/>
                </a:lnTo>
                <a:lnTo>
                  <a:pt x="1380020" y="1274191"/>
                </a:lnTo>
                <a:lnTo>
                  <a:pt x="1329728" y="1329690"/>
                </a:lnTo>
                <a:lnTo>
                  <a:pt x="1274229" y="1380109"/>
                </a:lnTo>
                <a:lnTo>
                  <a:pt x="1214285" y="1424813"/>
                </a:lnTo>
                <a:lnTo>
                  <a:pt x="1150404" y="1463929"/>
                </a:lnTo>
                <a:lnTo>
                  <a:pt x="1082205" y="1496656"/>
                </a:lnTo>
                <a:lnTo>
                  <a:pt x="1010704" y="1522615"/>
                </a:lnTo>
                <a:lnTo>
                  <a:pt x="936028" y="1541780"/>
                </a:lnTo>
                <a:lnTo>
                  <a:pt x="858558" y="1553756"/>
                </a:lnTo>
                <a:lnTo>
                  <a:pt x="779056" y="1557756"/>
                </a:lnTo>
                <a:lnTo>
                  <a:pt x="699554" y="1553756"/>
                </a:lnTo>
                <a:lnTo>
                  <a:pt x="622084" y="1541780"/>
                </a:lnTo>
                <a:lnTo>
                  <a:pt x="547535" y="1522615"/>
                </a:lnTo>
                <a:lnTo>
                  <a:pt x="476034" y="1496656"/>
                </a:lnTo>
                <a:lnTo>
                  <a:pt x="407708" y="1463929"/>
                </a:lnTo>
                <a:lnTo>
                  <a:pt x="343446" y="1424813"/>
                </a:lnTo>
                <a:lnTo>
                  <a:pt x="283514" y="1380109"/>
                </a:lnTo>
                <a:lnTo>
                  <a:pt x="228409" y="1329690"/>
                </a:lnTo>
                <a:lnTo>
                  <a:pt x="178104" y="1274191"/>
                </a:lnTo>
                <a:lnTo>
                  <a:pt x="132981" y="1214374"/>
                </a:lnTo>
                <a:lnTo>
                  <a:pt x="94246" y="1150493"/>
                </a:lnTo>
                <a:lnTo>
                  <a:pt x="61099" y="1082167"/>
                </a:lnTo>
                <a:lnTo>
                  <a:pt x="35140" y="1010666"/>
                </a:lnTo>
                <a:lnTo>
                  <a:pt x="15976" y="935989"/>
                </a:lnTo>
                <a:lnTo>
                  <a:pt x="4000" y="858519"/>
                </a:lnTo>
                <a:lnTo>
                  <a:pt x="0" y="779018"/>
                </a:lnTo>
                <a:lnTo>
                  <a:pt x="4000" y="699643"/>
                </a:lnTo>
                <a:lnTo>
                  <a:pt x="15976" y="622173"/>
                </a:lnTo>
                <a:lnTo>
                  <a:pt x="35140" y="547497"/>
                </a:lnTo>
                <a:lnTo>
                  <a:pt x="61099" y="475995"/>
                </a:lnTo>
                <a:lnTo>
                  <a:pt x="94246" y="407669"/>
                </a:lnTo>
                <a:lnTo>
                  <a:pt x="132981" y="343407"/>
                </a:lnTo>
                <a:lnTo>
                  <a:pt x="178117" y="283463"/>
                </a:lnTo>
                <a:lnTo>
                  <a:pt x="228409" y="228473"/>
                </a:lnTo>
                <a:lnTo>
                  <a:pt x="283514" y="178054"/>
                </a:lnTo>
                <a:lnTo>
                  <a:pt x="343446" y="132969"/>
                </a:lnTo>
                <a:lnTo>
                  <a:pt x="407708" y="94234"/>
                </a:lnTo>
                <a:lnTo>
                  <a:pt x="476034" y="61087"/>
                </a:lnTo>
                <a:lnTo>
                  <a:pt x="547535" y="35179"/>
                </a:lnTo>
                <a:lnTo>
                  <a:pt x="622084" y="16001"/>
                </a:lnTo>
                <a:lnTo>
                  <a:pt x="699554" y="4063"/>
                </a:lnTo>
                <a:lnTo>
                  <a:pt x="779056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139695" y="4210811"/>
            <a:ext cx="438912" cy="4389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214626" y="428574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3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3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14626" y="428574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3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3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082419" y="4284726"/>
            <a:ext cx="763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25425" algn="l"/>
                <a:tab pos="749935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	2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72134" y="5740400"/>
            <a:ext cx="232826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Calibri"/>
                <a:cs typeface="Calibri"/>
              </a:rPr>
              <a:t>Буква </a:t>
            </a:r>
            <a:r>
              <a:rPr sz="1600" b="1" dirty="0">
                <a:latin typeface="Calibri"/>
                <a:cs typeface="Calibri"/>
              </a:rPr>
              <a:t>+ </a:t>
            </a:r>
            <a:r>
              <a:rPr sz="1600" b="1" spc="-5" dirty="0">
                <a:latin typeface="Calibri"/>
                <a:cs typeface="Calibri"/>
              </a:rPr>
              <a:t>серийный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номер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895590" y="1133728"/>
            <a:ext cx="572135" cy="565150"/>
          </a:xfrm>
          <a:custGeom>
            <a:avLst/>
            <a:gdLst/>
            <a:ahLst/>
            <a:cxnLst/>
            <a:rect l="l" t="t" r="r" b="b"/>
            <a:pathLst>
              <a:path w="572134" h="565150">
                <a:moveTo>
                  <a:pt x="0" y="564642"/>
                </a:moveTo>
                <a:lnTo>
                  <a:pt x="57162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512807" y="914400"/>
            <a:ext cx="438911" cy="4389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587356" y="98907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144652" y="0"/>
                </a:moveTo>
                <a:lnTo>
                  <a:pt x="98934" y="7362"/>
                </a:lnTo>
                <a:lnTo>
                  <a:pt x="59225" y="27874"/>
                </a:lnTo>
                <a:lnTo>
                  <a:pt x="27911" y="59170"/>
                </a:lnTo>
                <a:lnTo>
                  <a:pt x="7375" y="98885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885"/>
                </a:lnTo>
                <a:lnTo>
                  <a:pt x="261394" y="59170"/>
                </a:lnTo>
                <a:lnTo>
                  <a:pt x="230080" y="27874"/>
                </a:lnTo>
                <a:lnTo>
                  <a:pt x="190371" y="7362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587356" y="98907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0" y="144652"/>
                </a:moveTo>
                <a:lnTo>
                  <a:pt x="7375" y="98885"/>
                </a:lnTo>
                <a:lnTo>
                  <a:pt x="27911" y="59170"/>
                </a:lnTo>
                <a:lnTo>
                  <a:pt x="59225" y="27874"/>
                </a:lnTo>
                <a:lnTo>
                  <a:pt x="98934" y="7362"/>
                </a:lnTo>
                <a:lnTo>
                  <a:pt x="144652" y="0"/>
                </a:lnTo>
                <a:lnTo>
                  <a:pt x="190371" y="7362"/>
                </a:lnTo>
                <a:lnTo>
                  <a:pt x="230080" y="27874"/>
                </a:lnTo>
                <a:lnTo>
                  <a:pt x="261394" y="59170"/>
                </a:lnTo>
                <a:lnTo>
                  <a:pt x="281930" y="98885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850696" y="618281"/>
            <a:ext cx="2026220" cy="667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5"/>
              </a:spcBef>
            </a:pPr>
            <a:r>
              <a:rPr sz="1600" b="1" spc="-10" dirty="0">
                <a:latin typeface="Calibri"/>
                <a:cs typeface="Calibri"/>
              </a:rPr>
              <a:t>Этикетка: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балетки</a:t>
            </a:r>
            <a:endParaRPr sz="1600" b="1" dirty="0">
              <a:latin typeface="Calibri"/>
              <a:cs typeface="Calibri"/>
            </a:endParaRPr>
          </a:p>
          <a:p>
            <a:pPr marL="12700">
              <a:lnSpc>
                <a:spcPts val="1555"/>
              </a:lnSpc>
            </a:pPr>
            <a:r>
              <a:rPr sz="1600" b="1" spc="-5" dirty="0">
                <a:latin typeface="Calibri"/>
                <a:cs typeface="Calibri"/>
              </a:rPr>
              <a:t>полностью</a:t>
            </a:r>
            <a:r>
              <a:rPr sz="1600" b="1" spc="-6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кожаные</a:t>
            </a:r>
            <a:endParaRPr sz="1600" b="1" dirty="0">
              <a:latin typeface="Calibri"/>
              <a:cs typeface="Calibri"/>
            </a:endParaRPr>
          </a:p>
          <a:p>
            <a:pPr marL="489584">
              <a:lnSpc>
                <a:spcPts val="1880"/>
              </a:lnSpc>
              <a:tabLst>
                <a:tab pos="1705610" algn="l"/>
              </a:tabLst>
            </a:pPr>
            <a:r>
              <a:rPr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b="1" strike="sngStrike" spc="-5" dirty="0" smtClean="0">
                <a:solidFill>
                  <a:srgbClr val="FFFFFF"/>
                </a:solidFill>
                <a:latin typeface="Calibri"/>
                <a:cs typeface="Calibri"/>
              </a:rPr>
              <a:t>       </a:t>
            </a:r>
            <a:r>
              <a:rPr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lang="ru-RU" b="1" strike="sngStrike" spc="-5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b="1" strike="sngStrike" spc="-5" dirty="0" smtClean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b="1" dirty="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690104" y="2334386"/>
            <a:ext cx="572135" cy="565150"/>
          </a:xfrm>
          <a:custGeom>
            <a:avLst/>
            <a:gdLst/>
            <a:ahLst/>
            <a:cxnLst/>
            <a:rect l="l" t="t" r="r" b="b"/>
            <a:pathLst>
              <a:path w="572134" h="565150">
                <a:moveTo>
                  <a:pt x="0" y="564768"/>
                </a:moveTo>
                <a:lnTo>
                  <a:pt x="57162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259826" y="2334386"/>
            <a:ext cx="781685" cy="0"/>
          </a:xfrm>
          <a:custGeom>
            <a:avLst/>
            <a:gdLst/>
            <a:ahLst/>
            <a:cxnLst/>
            <a:rect l="l" t="t" r="r" b="b"/>
            <a:pathLst>
              <a:path w="781684">
                <a:moveTo>
                  <a:pt x="0" y="0"/>
                </a:moveTo>
                <a:lnTo>
                  <a:pt x="78143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98635" y="2113788"/>
            <a:ext cx="438912" cy="4389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73311" y="2189226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3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3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73311" y="2189226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3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3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9054845" y="2187701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602214" y="2682367"/>
            <a:ext cx="1379855" cy="1117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5"/>
              </a:spcBef>
            </a:pPr>
            <a:r>
              <a:rPr sz="1600" b="1" dirty="0">
                <a:latin typeface="Calibri"/>
                <a:cs typeface="Calibri"/>
              </a:rPr>
              <a:t>Монограмма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+</a:t>
            </a:r>
          </a:p>
          <a:p>
            <a:pPr marL="12700" marR="5080">
              <a:lnSpc>
                <a:spcPct val="90100"/>
              </a:lnSpc>
              <a:spcBef>
                <a:spcPts val="80"/>
              </a:spcBef>
            </a:pPr>
            <a:r>
              <a:rPr sz="1600" b="1" dirty="0">
                <a:latin typeface="Calibri"/>
                <a:cs typeface="Calibri"/>
              </a:rPr>
              <a:t>надпись </a:t>
            </a:r>
            <a:r>
              <a:rPr sz="1600" b="1" spc="-5" dirty="0">
                <a:latin typeface="Calibri"/>
                <a:cs typeface="Calibri"/>
              </a:rPr>
              <a:t>«Made</a:t>
            </a:r>
            <a:r>
              <a:rPr sz="1600" b="1" spc="-8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in  </a:t>
            </a:r>
            <a:r>
              <a:rPr sz="1600" b="1" spc="-5" dirty="0">
                <a:latin typeface="Calibri"/>
                <a:cs typeface="Calibri"/>
              </a:rPr>
              <a:t>Italy» </a:t>
            </a:r>
            <a:r>
              <a:rPr sz="1600" b="1" spc="-10" dirty="0">
                <a:latin typeface="Calibri"/>
                <a:cs typeface="Calibri"/>
              </a:rPr>
              <a:t>(Сделано </a:t>
            </a:r>
            <a:r>
              <a:rPr sz="1600" b="1" dirty="0">
                <a:latin typeface="Calibri"/>
                <a:cs typeface="Calibri"/>
              </a:rPr>
              <a:t>в  Италии)</a:t>
            </a:r>
          </a:p>
        </p:txBody>
      </p:sp>
      <p:sp>
        <p:nvSpPr>
          <p:cNvPr id="45" name="object 45"/>
          <p:cNvSpPr/>
          <p:nvPr/>
        </p:nvSpPr>
        <p:spPr>
          <a:xfrm>
            <a:off x="7539481" y="4876927"/>
            <a:ext cx="571500" cy="805180"/>
          </a:xfrm>
          <a:custGeom>
            <a:avLst/>
            <a:gdLst/>
            <a:ahLst/>
            <a:cxnLst/>
            <a:rect l="l" t="t" r="r" b="b"/>
            <a:pathLst>
              <a:path w="571500" h="805179">
                <a:moveTo>
                  <a:pt x="0" y="0"/>
                </a:moveTo>
                <a:lnTo>
                  <a:pt x="571500" y="80471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586216" y="5462015"/>
            <a:ext cx="438912" cy="4389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661527" y="5536946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7"/>
                </a:lnTo>
                <a:lnTo>
                  <a:pt x="59225" y="27921"/>
                </a:lnTo>
                <a:lnTo>
                  <a:pt x="27911" y="59244"/>
                </a:lnTo>
                <a:lnTo>
                  <a:pt x="7375" y="98963"/>
                </a:lnTo>
                <a:lnTo>
                  <a:pt x="0" y="144691"/>
                </a:lnTo>
                <a:lnTo>
                  <a:pt x="7375" y="190416"/>
                </a:lnTo>
                <a:lnTo>
                  <a:pt x="27911" y="230128"/>
                </a:lnTo>
                <a:lnTo>
                  <a:pt x="59225" y="261444"/>
                </a:lnTo>
                <a:lnTo>
                  <a:pt x="98934" y="281981"/>
                </a:lnTo>
                <a:lnTo>
                  <a:pt x="144652" y="289356"/>
                </a:lnTo>
                <a:lnTo>
                  <a:pt x="190371" y="281981"/>
                </a:lnTo>
                <a:lnTo>
                  <a:pt x="230080" y="261444"/>
                </a:lnTo>
                <a:lnTo>
                  <a:pt x="261394" y="230128"/>
                </a:lnTo>
                <a:lnTo>
                  <a:pt x="281930" y="190416"/>
                </a:lnTo>
                <a:lnTo>
                  <a:pt x="289305" y="144691"/>
                </a:lnTo>
                <a:lnTo>
                  <a:pt x="281930" y="98963"/>
                </a:lnTo>
                <a:lnTo>
                  <a:pt x="261394" y="59244"/>
                </a:lnTo>
                <a:lnTo>
                  <a:pt x="230080" y="27921"/>
                </a:lnTo>
                <a:lnTo>
                  <a:pt x="190371" y="7377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661527" y="5536946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91"/>
                </a:moveTo>
                <a:lnTo>
                  <a:pt x="7375" y="98963"/>
                </a:lnTo>
                <a:lnTo>
                  <a:pt x="27911" y="59244"/>
                </a:lnTo>
                <a:lnTo>
                  <a:pt x="59225" y="27921"/>
                </a:lnTo>
                <a:lnTo>
                  <a:pt x="98934" y="7377"/>
                </a:lnTo>
                <a:lnTo>
                  <a:pt x="144652" y="0"/>
                </a:lnTo>
                <a:lnTo>
                  <a:pt x="190371" y="7377"/>
                </a:lnTo>
                <a:lnTo>
                  <a:pt x="230080" y="27921"/>
                </a:lnTo>
                <a:lnTo>
                  <a:pt x="261394" y="59244"/>
                </a:lnTo>
                <a:lnTo>
                  <a:pt x="281930" y="98963"/>
                </a:lnTo>
                <a:lnTo>
                  <a:pt x="289305" y="144691"/>
                </a:lnTo>
                <a:lnTo>
                  <a:pt x="281930" y="190416"/>
                </a:lnTo>
                <a:lnTo>
                  <a:pt x="261394" y="230128"/>
                </a:lnTo>
                <a:lnTo>
                  <a:pt x="230080" y="261444"/>
                </a:lnTo>
                <a:lnTo>
                  <a:pt x="190371" y="281981"/>
                </a:lnTo>
                <a:lnTo>
                  <a:pt x="144652" y="289356"/>
                </a:lnTo>
                <a:lnTo>
                  <a:pt x="98934" y="281981"/>
                </a:lnTo>
                <a:lnTo>
                  <a:pt x="59225" y="261444"/>
                </a:lnTo>
                <a:lnTo>
                  <a:pt x="27911" y="230128"/>
                </a:lnTo>
                <a:lnTo>
                  <a:pt x="7375" y="190416"/>
                </a:lnTo>
                <a:lnTo>
                  <a:pt x="0" y="14469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8096504" y="5536183"/>
            <a:ext cx="7747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58495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	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10477245" y="5411825"/>
            <a:ext cx="1512570" cy="61491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600" b="1" spc="-5" dirty="0">
                <a:latin typeface="Calibri"/>
                <a:cs typeface="Calibri"/>
              </a:rPr>
              <a:t>Маркировка </a:t>
            </a:r>
            <a:r>
              <a:rPr sz="1600" b="1" dirty="0">
                <a:latin typeface="Calibri"/>
                <a:cs typeface="Calibri"/>
              </a:rPr>
              <a:t>на  </a:t>
            </a:r>
            <a:r>
              <a:rPr sz="1600" b="1" spc="-15" dirty="0">
                <a:latin typeface="Calibri"/>
                <a:cs typeface="Calibri"/>
              </a:rPr>
              <a:t>каблуке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отсутствует</a:t>
            </a:r>
            <a:endParaRPr sz="1600" b="1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2412" y="1214891"/>
            <a:ext cx="432434" cy="11976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200" b="1" spc="-40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УВЬ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8725" y="559003"/>
            <a:ext cx="4225925" cy="316753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ПОДЛИННЫЕ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ЭСПАДРИЛЬИ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83153" y="1283915"/>
            <a:ext cx="2736497" cy="42595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90461" y="1280541"/>
            <a:ext cx="1481300" cy="40813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33993" y="5022202"/>
            <a:ext cx="1548002" cy="13256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29167" y="4911852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89">
                <a:moveTo>
                  <a:pt x="779144" y="0"/>
                </a:moveTo>
                <a:lnTo>
                  <a:pt x="858519" y="4064"/>
                </a:lnTo>
                <a:lnTo>
                  <a:pt x="935989" y="16002"/>
                </a:lnTo>
                <a:lnTo>
                  <a:pt x="1010665" y="35179"/>
                </a:lnTo>
                <a:lnTo>
                  <a:pt x="1082166" y="61087"/>
                </a:lnTo>
                <a:lnTo>
                  <a:pt x="1150492" y="94234"/>
                </a:lnTo>
                <a:lnTo>
                  <a:pt x="1214374" y="132969"/>
                </a:lnTo>
                <a:lnTo>
                  <a:pt x="1274317" y="178181"/>
                </a:lnTo>
                <a:lnTo>
                  <a:pt x="1329816" y="228473"/>
                </a:lnTo>
                <a:lnTo>
                  <a:pt x="1380108" y="283591"/>
                </a:lnTo>
                <a:lnTo>
                  <a:pt x="1424812" y="343408"/>
                </a:lnTo>
                <a:lnTo>
                  <a:pt x="1463928" y="407797"/>
                </a:lnTo>
                <a:lnTo>
                  <a:pt x="1496694" y="475996"/>
                </a:lnTo>
                <a:lnTo>
                  <a:pt x="1522602" y="547497"/>
                </a:lnTo>
                <a:lnTo>
                  <a:pt x="1541779" y="622173"/>
                </a:lnTo>
                <a:lnTo>
                  <a:pt x="1553717" y="699643"/>
                </a:lnTo>
                <a:lnTo>
                  <a:pt x="1557781" y="779106"/>
                </a:lnTo>
                <a:lnTo>
                  <a:pt x="1553717" y="858570"/>
                </a:lnTo>
                <a:lnTo>
                  <a:pt x="1541779" y="936040"/>
                </a:lnTo>
                <a:lnTo>
                  <a:pt x="1522602" y="1010704"/>
                </a:lnTo>
                <a:lnTo>
                  <a:pt x="1496694" y="1082179"/>
                </a:lnTo>
                <a:lnTo>
                  <a:pt x="1463928" y="1150480"/>
                </a:lnTo>
                <a:lnTo>
                  <a:pt x="1424812" y="1214374"/>
                </a:lnTo>
                <a:lnTo>
                  <a:pt x="1380108" y="1274267"/>
                </a:lnTo>
                <a:lnTo>
                  <a:pt x="1329816" y="1329766"/>
                </a:lnTo>
                <a:lnTo>
                  <a:pt x="1274190" y="1380083"/>
                </a:lnTo>
                <a:lnTo>
                  <a:pt x="1214374" y="1424800"/>
                </a:lnTo>
                <a:lnTo>
                  <a:pt x="1150492" y="1463941"/>
                </a:lnTo>
                <a:lnTo>
                  <a:pt x="1082166" y="1496682"/>
                </a:lnTo>
                <a:lnTo>
                  <a:pt x="1010665" y="1522641"/>
                </a:lnTo>
                <a:lnTo>
                  <a:pt x="935989" y="1541805"/>
                </a:lnTo>
                <a:lnTo>
                  <a:pt x="858519" y="1553794"/>
                </a:lnTo>
                <a:lnTo>
                  <a:pt x="779144" y="1557782"/>
                </a:lnTo>
                <a:lnTo>
                  <a:pt x="699642" y="1553794"/>
                </a:lnTo>
                <a:lnTo>
                  <a:pt x="622173" y="1541805"/>
                </a:lnTo>
                <a:lnTo>
                  <a:pt x="547497" y="1522641"/>
                </a:lnTo>
                <a:lnTo>
                  <a:pt x="475996" y="1496682"/>
                </a:lnTo>
                <a:lnTo>
                  <a:pt x="407669" y="1463941"/>
                </a:lnTo>
                <a:lnTo>
                  <a:pt x="343407" y="1424800"/>
                </a:lnTo>
                <a:lnTo>
                  <a:pt x="283590" y="1380083"/>
                </a:lnTo>
                <a:lnTo>
                  <a:pt x="228473" y="1329766"/>
                </a:lnTo>
                <a:lnTo>
                  <a:pt x="178180" y="1274267"/>
                </a:lnTo>
                <a:lnTo>
                  <a:pt x="132968" y="1214374"/>
                </a:lnTo>
                <a:lnTo>
                  <a:pt x="94233" y="1150480"/>
                </a:lnTo>
                <a:lnTo>
                  <a:pt x="61086" y="1082192"/>
                </a:lnTo>
                <a:lnTo>
                  <a:pt x="35178" y="1010704"/>
                </a:lnTo>
                <a:lnTo>
                  <a:pt x="16001" y="936040"/>
                </a:lnTo>
                <a:lnTo>
                  <a:pt x="4063" y="858570"/>
                </a:lnTo>
                <a:lnTo>
                  <a:pt x="0" y="779106"/>
                </a:lnTo>
                <a:lnTo>
                  <a:pt x="4063" y="699643"/>
                </a:lnTo>
                <a:lnTo>
                  <a:pt x="16001" y="622173"/>
                </a:lnTo>
                <a:lnTo>
                  <a:pt x="35178" y="547497"/>
                </a:lnTo>
                <a:lnTo>
                  <a:pt x="61086" y="475996"/>
                </a:lnTo>
                <a:lnTo>
                  <a:pt x="94233" y="407797"/>
                </a:lnTo>
                <a:lnTo>
                  <a:pt x="132968" y="343408"/>
                </a:lnTo>
                <a:lnTo>
                  <a:pt x="178180" y="283591"/>
                </a:lnTo>
                <a:lnTo>
                  <a:pt x="228473" y="228473"/>
                </a:lnTo>
                <a:lnTo>
                  <a:pt x="283590" y="178181"/>
                </a:lnTo>
                <a:lnTo>
                  <a:pt x="343407" y="132969"/>
                </a:lnTo>
                <a:lnTo>
                  <a:pt x="407669" y="94234"/>
                </a:lnTo>
                <a:lnTo>
                  <a:pt x="475996" y="61087"/>
                </a:lnTo>
                <a:lnTo>
                  <a:pt x="547497" y="35179"/>
                </a:lnTo>
                <a:lnTo>
                  <a:pt x="622173" y="16002"/>
                </a:lnTo>
                <a:lnTo>
                  <a:pt x="699642" y="4064"/>
                </a:lnTo>
                <a:lnTo>
                  <a:pt x="779144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71381" y="264286"/>
            <a:ext cx="1548002" cy="15347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66682" y="246379"/>
            <a:ext cx="1557655" cy="1558290"/>
          </a:xfrm>
          <a:custGeom>
            <a:avLst/>
            <a:gdLst/>
            <a:ahLst/>
            <a:cxnLst/>
            <a:rect l="l" t="t" r="r" b="b"/>
            <a:pathLst>
              <a:path w="1557654" h="1558289">
                <a:moveTo>
                  <a:pt x="779018" y="0"/>
                </a:moveTo>
                <a:lnTo>
                  <a:pt x="858520" y="3937"/>
                </a:lnTo>
                <a:lnTo>
                  <a:pt x="935990" y="16001"/>
                </a:lnTo>
                <a:lnTo>
                  <a:pt x="1010666" y="35178"/>
                </a:lnTo>
                <a:lnTo>
                  <a:pt x="1082167" y="61087"/>
                </a:lnTo>
                <a:lnTo>
                  <a:pt x="1150366" y="94234"/>
                </a:lnTo>
                <a:lnTo>
                  <a:pt x="1214247" y="132969"/>
                </a:lnTo>
                <a:lnTo>
                  <a:pt x="1274191" y="178054"/>
                </a:lnTo>
                <a:lnTo>
                  <a:pt x="1329690" y="228346"/>
                </a:lnTo>
                <a:lnTo>
                  <a:pt x="1379982" y="283464"/>
                </a:lnTo>
                <a:lnTo>
                  <a:pt x="1424686" y="343408"/>
                </a:lnTo>
                <a:lnTo>
                  <a:pt x="1463802" y="407670"/>
                </a:lnTo>
                <a:lnTo>
                  <a:pt x="1496568" y="475996"/>
                </a:lnTo>
                <a:lnTo>
                  <a:pt x="1522602" y="547497"/>
                </a:lnTo>
                <a:lnTo>
                  <a:pt x="1541780" y="622173"/>
                </a:lnTo>
                <a:lnTo>
                  <a:pt x="1553718" y="699643"/>
                </a:lnTo>
                <a:lnTo>
                  <a:pt x="1557655" y="779018"/>
                </a:lnTo>
                <a:lnTo>
                  <a:pt x="1553718" y="858520"/>
                </a:lnTo>
                <a:lnTo>
                  <a:pt x="1541780" y="935990"/>
                </a:lnTo>
                <a:lnTo>
                  <a:pt x="1522602" y="1010666"/>
                </a:lnTo>
                <a:lnTo>
                  <a:pt x="1496568" y="1082167"/>
                </a:lnTo>
                <a:lnTo>
                  <a:pt x="1463802" y="1150366"/>
                </a:lnTo>
                <a:lnTo>
                  <a:pt x="1424686" y="1214374"/>
                </a:lnTo>
                <a:lnTo>
                  <a:pt x="1379982" y="1274191"/>
                </a:lnTo>
                <a:lnTo>
                  <a:pt x="1329690" y="1329690"/>
                </a:lnTo>
                <a:lnTo>
                  <a:pt x="1274191" y="1379982"/>
                </a:lnTo>
                <a:lnTo>
                  <a:pt x="1214247" y="1424686"/>
                </a:lnTo>
                <a:lnTo>
                  <a:pt x="1150366" y="1463929"/>
                </a:lnTo>
                <a:lnTo>
                  <a:pt x="1082167" y="1496568"/>
                </a:lnTo>
                <a:lnTo>
                  <a:pt x="1010666" y="1522603"/>
                </a:lnTo>
                <a:lnTo>
                  <a:pt x="935990" y="1541780"/>
                </a:lnTo>
                <a:lnTo>
                  <a:pt x="858520" y="1553718"/>
                </a:lnTo>
                <a:lnTo>
                  <a:pt x="779018" y="1557782"/>
                </a:lnTo>
                <a:lnTo>
                  <a:pt x="699516" y="1553718"/>
                </a:lnTo>
                <a:lnTo>
                  <a:pt x="622046" y="1541780"/>
                </a:lnTo>
                <a:lnTo>
                  <a:pt x="547497" y="1522603"/>
                </a:lnTo>
                <a:lnTo>
                  <a:pt x="475996" y="1496568"/>
                </a:lnTo>
                <a:lnTo>
                  <a:pt x="407670" y="1463929"/>
                </a:lnTo>
                <a:lnTo>
                  <a:pt x="343408" y="1424686"/>
                </a:lnTo>
                <a:lnTo>
                  <a:pt x="283464" y="1379982"/>
                </a:lnTo>
                <a:lnTo>
                  <a:pt x="228346" y="1329690"/>
                </a:lnTo>
                <a:lnTo>
                  <a:pt x="178053" y="1274191"/>
                </a:lnTo>
                <a:lnTo>
                  <a:pt x="132969" y="1214374"/>
                </a:lnTo>
                <a:lnTo>
                  <a:pt x="94234" y="1150366"/>
                </a:lnTo>
                <a:lnTo>
                  <a:pt x="61087" y="1082167"/>
                </a:lnTo>
                <a:lnTo>
                  <a:pt x="35051" y="1010666"/>
                </a:lnTo>
                <a:lnTo>
                  <a:pt x="15875" y="935990"/>
                </a:lnTo>
                <a:lnTo>
                  <a:pt x="3937" y="858520"/>
                </a:lnTo>
                <a:lnTo>
                  <a:pt x="0" y="779018"/>
                </a:lnTo>
                <a:lnTo>
                  <a:pt x="3937" y="699643"/>
                </a:lnTo>
                <a:lnTo>
                  <a:pt x="15875" y="622173"/>
                </a:lnTo>
                <a:lnTo>
                  <a:pt x="35051" y="547497"/>
                </a:lnTo>
                <a:lnTo>
                  <a:pt x="61087" y="475996"/>
                </a:lnTo>
                <a:lnTo>
                  <a:pt x="94234" y="407670"/>
                </a:lnTo>
                <a:lnTo>
                  <a:pt x="132969" y="343408"/>
                </a:lnTo>
                <a:lnTo>
                  <a:pt x="178053" y="283464"/>
                </a:lnTo>
                <a:lnTo>
                  <a:pt x="228346" y="228346"/>
                </a:lnTo>
                <a:lnTo>
                  <a:pt x="283464" y="178054"/>
                </a:lnTo>
                <a:lnTo>
                  <a:pt x="343408" y="132969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497" y="35178"/>
                </a:lnTo>
                <a:lnTo>
                  <a:pt x="622046" y="16001"/>
                </a:lnTo>
                <a:lnTo>
                  <a:pt x="699516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13826" y="3000235"/>
            <a:ext cx="1548002" cy="8286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09127" y="2650235"/>
            <a:ext cx="1557655" cy="1558290"/>
          </a:xfrm>
          <a:custGeom>
            <a:avLst/>
            <a:gdLst/>
            <a:ahLst/>
            <a:cxnLst/>
            <a:rect l="l" t="t" r="r" b="b"/>
            <a:pathLst>
              <a:path w="1557654" h="1558289">
                <a:moveTo>
                  <a:pt x="779018" y="0"/>
                </a:moveTo>
                <a:lnTo>
                  <a:pt x="858520" y="3937"/>
                </a:lnTo>
                <a:lnTo>
                  <a:pt x="935990" y="16001"/>
                </a:lnTo>
                <a:lnTo>
                  <a:pt x="1010666" y="35178"/>
                </a:lnTo>
                <a:lnTo>
                  <a:pt x="1082167" y="61087"/>
                </a:lnTo>
                <a:lnTo>
                  <a:pt x="1150366" y="94234"/>
                </a:lnTo>
                <a:lnTo>
                  <a:pt x="1214247" y="132968"/>
                </a:lnTo>
                <a:lnTo>
                  <a:pt x="1274191" y="178053"/>
                </a:lnTo>
                <a:lnTo>
                  <a:pt x="1329690" y="228346"/>
                </a:lnTo>
                <a:lnTo>
                  <a:pt x="1379981" y="283463"/>
                </a:lnTo>
                <a:lnTo>
                  <a:pt x="1424686" y="343408"/>
                </a:lnTo>
                <a:lnTo>
                  <a:pt x="1463802" y="407669"/>
                </a:lnTo>
                <a:lnTo>
                  <a:pt x="1496568" y="475996"/>
                </a:lnTo>
                <a:lnTo>
                  <a:pt x="1522602" y="547497"/>
                </a:lnTo>
                <a:lnTo>
                  <a:pt x="1541779" y="622173"/>
                </a:lnTo>
                <a:lnTo>
                  <a:pt x="1553718" y="699642"/>
                </a:lnTo>
                <a:lnTo>
                  <a:pt x="1557654" y="779017"/>
                </a:lnTo>
                <a:lnTo>
                  <a:pt x="1553718" y="858519"/>
                </a:lnTo>
                <a:lnTo>
                  <a:pt x="1541779" y="935989"/>
                </a:lnTo>
                <a:lnTo>
                  <a:pt x="1522602" y="1010665"/>
                </a:lnTo>
                <a:lnTo>
                  <a:pt x="1496568" y="1082166"/>
                </a:lnTo>
                <a:lnTo>
                  <a:pt x="1463802" y="1150493"/>
                </a:lnTo>
                <a:lnTo>
                  <a:pt x="1424686" y="1214374"/>
                </a:lnTo>
                <a:lnTo>
                  <a:pt x="1379981" y="1274190"/>
                </a:lnTo>
                <a:lnTo>
                  <a:pt x="1329690" y="1329689"/>
                </a:lnTo>
                <a:lnTo>
                  <a:pt x="1274191" y="1379982"/>
                </a:lnTo>
                <a:lnTo>
                  <a:pt x="1214247" y="1424813"/>
                </a:lnTo>
                <a:lnTo>
                  <a:pt x="1150366" y="1463928"/>
                </a:lnTo>
                <a:lnTo>
                  <a:pt x="1082040" y="1496695"/>
                </a:lnTo>
                <a:lnTo>
                  <a:pt x="1010666" y="1522602"/>
                </a:lnTo>
                <a:lnTo>
                  <a:pt x="935990" y="1541780"/>
                </a:lnTo>
                <a:lnTo>
                  <a:pt x="858520" y="1553718"/>
                </a:lnTo>
                <a:lnTo>
                  <a:pt x="779018" y="1557782"/>
                </a:lnTo>
                <a:lnTo>
                  <a:pt x="699516" y="1553718"/>
                </a:lnTo>
                <a:lnTo>
                  <a:pt x="622046" y="1541780"/>
                </a:lnTo>
                <a:lnTo>
                  <a:pt x="547370" y="1522602"/>
                </a:lnTo>
                <a:lnTo>
                  <a:pt x="475996" y="1496695"/>
                </a:lnTo>
                <a:lnTo>
                  <a:pt x="407670" y="1463928"/>
                </a:lnTo>
                <a:lnTo>
                  <a:pt x="343407" y="1424813"/>
                </a:lnTo>
                <a:lnTo>
                  <a:pt x="283464" y="1379982"/>
                </a:lnTo>
                <a:lnTo>
                  <a:pt x="228346" y="1329689"/>
                </a:lnTo>
                <a:lnTo>
                  <a:pt x="178053" y="1274190"/>
                </a:lnTo>
                <a:lnTo>
                  <a:pt x="132969" y="1214374"/>
                </a:lnTo>
                <a:lnTo>
                  <a:pt x="94233" y="1150493"/>
                </a:lnTo>
                <a:lnTo>
                  <a:pt x="61087" y="1082166"/>
                </a:lnTo>
                <a:lnTo>
                  <a:pt x="35051" y="1010665"/>
                </a:lnTo>
                <a:lnTo>
                  <a:pt x="15875" y="935989"/>
                </a:lnTo>
                <a:lnTo>
                  <a:pt x="3937" y="858519"/>
                </a:lnTo>
                <a:lnTo>
                  <a:pt x="0" y="779017"/>
                </a:lnTo>
                <a:lnTo>
                  <a:pt x="3937" y="699642"/>
                </a:lnTo>
                <a:lnTo>
                  <a:pt x="15875" y="622173"/>
                </a:lnTo>
                <a:lnTo>
                  <a:pt x="35051" y="547497"/>
                </a:lnTo>
                <a:lnTo>
                  <a:pt x="61087" y="475996"/>
                </a:lnTo>
                <a:lnTo>
                  <a:pt x="94233" y="407669"/>
                </a:lnTo>
                <a:lnTo>
                  <a:pt x="132969" y="343408"/>
                </a:lnTo>
                <a:lnTo>
                  <a:pt x="178053" y="283463"/>
                </a:lnTo>
                <a:lnTo>
                  <a:pt x="228346" y="228346"/>
                </a:lnTo>
                <a:lnTo>
                  <a:pt x="283464" y="178053"/>
                </a:lnTo>
                <a:lnTo>
                  <a:pt x="343407" y="132968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370" y="35178"/>
                </a:lnTo>
                <a:lnTo>
                  <a:pt x="622046" y="16001"/>
                </a:lnTo>
                <a:lnTo>
                  <a:pt x="699516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93863" y="4878336"/>
            <a:ext cx="1547939" cy="15466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89100" y="4872228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018" y="0"/>
                </a:moveTo>
                <a:lnTo>
                  <a:pt x="858519" y="3937"/>
                </a:lnTo>
                <a:lnTo>
                  <a:pt x="935990" y="15875"/>
                </a:lnTo>
                <a:lnTo>
                  <a:pt x="1010666" y="35052"/>
                </a:lnTo>
                <a:lnTo>
                  <a:pt x="1082167" y="61087"/>
                </a:lnTo>
                <a:lnTo>
                  <a:pt x="1150493" y="94234"/>
                </a:lnTo>
                <a:lnTo>
                  <a:pt x="1214374" y="132969"/>
                </a:lnTo>
                <a:lnTo>
                  <a:pt x="1274191" y="178054"/>
                </a:lnTo>
                <a:lnTo>
                  <a:pt x="1329690" y="228346"/>
                </a:lnTo>
                <a:lnTo>
                  <a:pt x="1379982" y="283464"/>
                </a:lnTo>
                <a:lnTo>
                  <a:pt x="1424813" y="343408"/>
                </a:lnTo>
                <a:lnTo>
                  <a:pt x="1463929" y="407670"/>
                </a:lnTo>
                <a:lnTo>
                  <a:pt x="1496695" y="475996"/>
                </a:lnTo>
                <a:lnTo>
                  <a:pt x="1522603" y="547370"/>
                </a:lnTo>
                <a:lnTo>
                  <a:pt x="1541780" y="622046"/>
                </a:lnTo>
                <a:lnTo>
                  <a:pt x="1553718" y="699516"/>
                </a:lnTo>
                <a:lnTo>
                  <a:pt x="1557782" y="779018"/>
                </a:lnTo>
                <a:lnTo>
                  <a:pt x="1553718" y="858481"/>
                </a:lnTo>
                <a:lnTo>
                  <a:pt x="1541780" y="935951"/>
                </a:lnTo>
                <a:lnTo>
                  <a:pt x="1522603" y="1010615"/>
                </a:lnTo>
                <a:lnTo>
                  <a:pt x="1496695" y="1082090"/>
                </a:lnTo>
                <a:lnTo>
                  <a:pt x="1463929" y="1150391"/>
                </a:lnTo>
                <a:lnTo>
                  <a:pt x="1424813" y="1214285"/>
                </a:lnTo>
                <a:lnTo>
                  <a:pt x="1380109" y="1274165"/>
                </a:lnTo>
                <a:lnTo>
                  <a:pt x="1329690" y="1329677"/>
                </a:lnTo>
                <a:lnTo>
                  <a:pt x="1274191" y="1379994"/>
                </a:lnTo>
                <a:lnTo>
                  <a:pt x="1214374" y="1424711"/>
                </a:lnTo>
                <a:lnTo>
                  <a:pt x="1150493" y="1463840"/>
                </a:lnTo>
                <a:lnTo>
                  <a:pt x="1082167" y="1496593"/>
                </a:lnTo>
                <a:lnTo>
                  <a:pt x="1010666" y="1522552"/>
                </a:lnTo>
                <a:lnTo>
                  <a:pt x="935990" y="1541716"/>
                </a:lnTo>
                <a:lnTo>
                  <a:pt x="858519" y="1553692"/>
                </a:lnTo>
                <a:lnTo>
                  <a:pt x="779018" y="1557693"/>
                </a:lnTo>
                <a:lnTo>
                  <a:pt x="699643" y="1553692"/>
                </a:lnTo>
                <a:lnTo>
                  <a:pt x="622173" y="1541716"/>
                </a:lnTo>
                <a:lnTo>
                  <a:pt x="547497" y="1522552"/>
                </a:lnTo>
                <a:lnTo>
                  <a:pt x="475996" y="1496593"/>
                </a:lnTo>
                <a:lnTo>
                  <a:pt x="407670" y="1463852"/>
                </a:lnTo>
                <a:lnTo>
                  <a:pt x="343408" y="1424711"/>
                </a:lnTo>
                <a:lnTo>
                  <a:pt x="283464" y="1379982"/>
                </a:lnTo>
                <a:lnTo>
                  <a:pt x="228346" y="1329677"/>
                </a:lnTo>
                <a:lnTo>
                  <a:pt x="178054" y="1274178"/>
                </a:lnTo>
                <a:lnTo>
                  <a:pt x="132969" y="1214285"/>
                </a:lnTo>
                <a:lnTo>
                  <a:pt x="94234" y="1150391"/>
                </a:lnTo>
                <a:lnTo>
                  <a:pt x="61099" y="1082103"/>
                </a:lnTo>
                <a:lnTo>
                  <a:pt x="35140" y="1010615"/>
                </a:lnTo>
                <a:lnTo>
                  <a:pt x="15963" y="935951"/>
                </a:lnTo>
                <a:lnTo>
                  <a:pt x="3987" y="858481"/>
                </a:lnTo>
                <a:lnTo>
                  <a:pt x="0" y="779018"/>
                </a:lnTo>
                <a:lnTo>
                  <a:pt x="3987" y="699516"/>
                </a:lnTo>
                <a:lnTo>
                  <a:pt x="15963" y="622046"/>
                </a:lnTo>
                <a:lnTo>
                  <a:pt x="35140" y="547370"/>
                </a:lnTo>
                <a:lnTo>
                  <a:pt x="61099" y="475869"/>
                </a:lnTo>
                <a:lnTo>
                  <a:pt x="94234" y="407670"/>
                </a:lnTo>
                <a:lnTo>
                  <a:pt x="132969" y="343408"/>
                </a:lnTo>
                <a:lnTo>
                  <a:pt x="178054" y="283464"/>
                </a:lnTo>
                <a:lnTo>
                  <a:pt x="228346" y="228346"/>
                </a:lnTo>
                <a:lnTo>
                  <a:pt x="283464" y="178054"/>
                </a:lnTo>
                <a:lnTo>
                  <a:pt x="343408" y="132969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497" y="35052"/>
                </a:lnTo>
                <a:lnTo>
                  <a:pt x="622173" y="15875"/>
                </a:lnTo>
                <a:lnTo>
                  <a:pt x="699643" y="3937"/>
                </a:lnTo>
                <a:lnTo>
                  <a:pt x="779018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86150" y="4780915"/>
            <a:ext cx="643255" cy="811530"/>
          </a:xfrm>
          <a:custGeom>
            <a:avLst/>
            <a:gdLst/>
            <a:ahLst/>
            <a:cxnLst/>
            <a:rect l="l" t="t" r="r" b="b"/>
            <a:pathLst>
              <a:path w="643254" h="811529">
                <a:moveTo>
                  <a:pt x="643001" y="0"/>
                </a:moveTo>
                <a:lnTo>
                  <a:pt x="0" y="811377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50057" y="5592292"/>
            <a:ext cx="737870" cy="0"/>
          </a:xfrm>
          <a:custGeom>
            <a:avLst/>
            <a:gdLst/>
            <a:ahLst/>
            <a:cxnLst/>
            <a:rect l="l" t="t" r="r" b="b"/>
            <a:pathLst>
              <a:path w="737870">
                <a:moveTo>
                  <a:pt x="737743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94788" y="5372100"/>
            <a:ext cx="438912" cy="4404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69972" y="544766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4"/>
                </a:lnTo>
                <a:lnTo>
                  <a:pt x="59225" y="27909"/>
                </a:lnTo>
                <a:lnTo>
                  <a:pt x="27911" y="59220"/>
                </a:lnTo>
                <a:lnTo>
                  <a:pt x="7375" y="98921"/>
                </a:lnTo>
                <a:lnTo>
                  <a:pt x="0" y="144627"/>
                </a:lnTo>
                <a:lnTo>
                  <a:pt x="7375" y="190352"/>
                </a:lnTo>
                <a:lnTo>
                  <a:pt x="27911" y="230064"/>
                </a:lnTo>
                <a:lnTo>
                  <a:pt x="59225" y="261380"/>
                </a:lnTo>
                <a:lnTo>
                  <a:pt x="98934" y="281918"/>
                </a:lnTo>
                <a:lnTo>
                  <a:pt x="144652" y="289293"/>
                </a:lnTo>
                <a:lnTo>
                  <a:pt x="190371" y="281918"/>
                </a:lnTo>
                <a:lnTo>
                  <a:pt x="230080" y="261380"/>
                </a:lnTo>
                <a:lnTo>
                  <a:pt x="261394" y="230064"/>
                </a:lnTo>
                <a:lnTo>
                  <a:pt x="281930" y="190352"/>
                </a:lnTo>
                <a:lnTo>
                  <a:pt x="289305" y="144627"/>
                </a:lnTo>
                <a:lnTo>
                  <a:pt x="281930" y="98921"/>
                </a:lnTo>
                <a:lnTo>
                  <a:pt x="261394" y="59220"/>
                </a:lnTo>
                <a:lnTo>
                  <a:pt x="230080" y="27909"/>
                </a:lnTo>
                <a:lnTo>
                  <a:pt x="190371" y="7374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69972" y="544766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27"/>
                </a:moveTo>
                <a:lnTo>
                  <a:pt x="7375" y="98921"/>
                </a:lnTo>
                <a:lnTo>
                  <a:pt x="27911" y="59220"/>
                </a:lnTo>
                <a:lnTo>
                  <a:pt x="59225" y="27909"/>
                </a:lnTo>
                <a:lnTo>
                  <a:pt x="98934" y="7374"/>
                </a:lnTo>
                <a:lnTo>
                  <a:pt x="144652" y="0"/>
                </a:lnTo>
                <a:lnTo>
                  <a:pt x="190371" y="7374"/>
                </a:lnTo>
                <a:lnTo>
                  <a:pt x="230080" y="27909"/>
                </a:lnTo>
                <a:lnTo>
                  <a:pt x="261394" y="59220"/>
                </a:lnTo>
                <a:lnTo>
                  <a:pt x="281930" y="98921"/>
                </a:lnTo>
                <a:lnTo>
                  <a:pt x="289305" y="144627"/>
                </a:lnTo>
                <a:lnTo>
                  <a:pt x="281930" y="190352"/>
                </a:lnTo>
                <a:lnTo>
                  <a:pt x="261394" y="230064"/>
                </a:lnTo>
                <a:lnTo>
                  <a:pt x="230080" y="261380"/>
                </a:lnTo>
                <a:lnTo>
                  <a:pt x="190371" y="281918"/>
                </a:lnTo>
                <a:lnTo>
                  <a:pt x="144652" y="289293"/>
                </a:lnTo>
                <a:lnTo>
                  <a:pt x="98934" y="281918"/>
                </a:lnTo>
                <a:lnTo>
                  <a:pt x="59225" y="261380"/>
                </a:lnTo>
                <a:lnTo>
                  <a:pt x="27911" y="230064"/>
                </a:lnTo>
                <a:lnTo>
                  <a:pt x="7375" y="190352"/>
                </a:lnTo>
                <a:lnTo>
                  <a:pt x="0" y="14462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650617" y="5446877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19315" y="952753"/>
            <a:ext cx="571500" cy="565150"/>
          </a:xfrm>
          <a:custGeom>
            <a:avLst/>
            <a:gdLst/>
            <a:ahLst/>
            <a:cxnLst/>
            <a:rect l="l" t="t" r="r" b="b"/>
            <a:pathLst>
              <a:path w="571500" h="565150">
                <a:moveTo>
                  <a:pt x="0" y="564642"/>
                </a:moveTo>
                <a:lnTo>
                  <a:pt x="57150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441565" y="3137535"/>
            <a:ext cx="233045" cy="328295"/>
          </a:xfrm>
          <a:custGeom>
            <a:avLst/>
            <a:gdLst/>
            <a:ahLst/>
            <a:cxnLst/>
            <a:rect l="l" t="t" r="r" b="b"/>
            <a:pathLst>
              <a:path w="233045" h="328295">
                <a:moveTo>
                  <a:pt x="0" y="0"/>
                </a:moveTo>
                <a:lnTo>
                  <a:pt x="232917" y="327913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22207" y="743712"/>
            <a:ext cx="438911" cy="4389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597138" y="81813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144779" y="0"/>
                </a:moveTo>
                <a:lnTo>
                  <a:pt x="98999" y="7375"/>
                </a:lnTo>
                <a:lnTo>
                  <a:pt x="59253" y="27911"/>
                </a:lnTo>
                <a:lnTo>
                  <a:pt x="27919" y="59225"/>
                </a:lnTo>
                <a:lnTo>
                  <a:pt x="7376" y="98934"/>
                </a:lnTo>
                <a:lnTo>
                  <a:pt x="0" y="144652"/>
                </a:lnTo>
                <a:lnTo>
                  <a:pt x="7376" y="190371"/>
                </a:lnTo>
                <a:lnTo>
                  <a:pt x="27919" y="230080"/>
                </a:lnTo>
                <a:lnTo>
                  <a:pt x="59253" y="261394"/>
                </a:lnTo>
                <a:lnTo>
                  <a:pt x="98999" y="281930"/>
                </a:lnTo>
                <a:lnTo>
                  <a:pt x="144779" y="289305"/>
                </a:lnTo>
                <a:lnTo>
                  <a:pt x="190498" y="281930"/>
                </a:lnTo>
                <a:lnTo>
                  <a:pt x="230207" y="261394"/>
                </a:lnTo>
                <a:lnTo>
                  <a:pt x="261521" y="230080"/>
                </a:lnTo>
                <a:lnTo>
                  <a:pt x="282057" y="190371"/>
                </a:lnTo>
                <a:lnTo>
                  <a:pt x="289432" y="144652"/>
                </a:lnTo>
                <a:lnTo>
                  <a:pt x="282057" y="98934"/>
                </a:lnTo>
                <a:lnTo>
                  <a:pt x="261521" y="59225"/>
                </a:lnTo>
                <a:lnTo>
                  <a:pt x="230207" y="27911"/>
                </a:lnTo>
                <a:lnTo>
                  <a:pt x="190498" y="7375"/>
                </a:lnTo>
                <a:lnTo>
                  <a:pt x="1447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97138" y="81813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0" y="144652"/>
                </a:moveTo>
                <a:lnTo>
                  <a:pt x="7376" y="98934"/>
                </a:lnTo>
                <a:lnTo>
                  <a:pt x="27919" y="59225"/>
                </a:lnTo>
                <a:lnTo>
                  <a:pt x="59253" y="27911"/>
                </a:lnTo>
                <a:lnTo>
                  <a:pt x="98999" y="7375"/>
                </a:lnTo>
                <a:lnTo>
                  <a:pt x="144779" y="0"/>
                </a:lnTo>
                <a:lnTo>
                  <a:pt x="190498" y="7375"/>
                </a:lnTo>
                <a:lnTo>
                  <a:pt x="230207" y="27911"/>
                </a:lnTo>
                <a:lnTo>
                  <a:pt x="261521" y="59225"/>
                </a:lnTo>
                <a:lnTo>
                  <a:pt x="282057" y="98934"/>
                </a:lnTo>
                <a:lnTo>
                  <a:pt x="289432" y="144652"/>
                </a:lnTo>
                <a:lnTo>
                  <a:pt x="282057" y="190371"/>
                </a:lnTo>
                <a:lnTo>
                  <a:pt x="261521" y="230080"/>
                </a:lnTo>
                <a:lnTo>
                  <a:pt x="230207" y="261394"/>
                </a:lnTo>
                <a:lnTo>
                  <a:pt x="190498" y="281930"/>
                </a:lnTo>
                <a:lnTo>
                  <a:pt x="144779" y="289305"/>
                </a:lnTo>
                <a:lnTo>
                  <a:pt x="98999" y="281930"/>
                </a:lnTo>
                <a:lnTo>
                  <a:pt x="59253" y="261394"/>
                </a:lnTo>
                <a:lnTo>
                  <a:pt x="27919" y="230080"/>
                </a:lnTo>
                <a:lnTo>
                  <a:pt x="7376" y="190371"/>
                </a:lnTo>
                <a:lnTo>
                  <a:pt x="0" y="144652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776336" y="816102"/>
            <a:ext cx="10306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14400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	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266176" y="3240023"/>
            <a:ext cx="438912" cy="4404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40725" y="3315589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5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40725" y="3315589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660005" y="3314192"/>
            <a:ext cx="8909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74700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	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356475" y="4981955"/>
            <a:ext cx="233045" cy="328295"/>
          </a:xfrm>
          <a:custGeom>
            <a:avLst/>
            <a:gdLst/>
            <a:ahLst/>
            <a:cxnLst/>
            <a:rect l="l" t="t" r="r" b="b"/>
            <a:pathLst>
              <a:path w="233045" h="328295">
                <a:moveTo>
                  <a:pt x="0" y="0"/>
                </a:moveTo>
                <a:lnTo>
                  <a:pt x="232918" y="327914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735568" y="5111496"/>
            <a:ext cx="440435" cy="4389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811132" y="5186679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3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3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11132" y="5186679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3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3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183485" y="4103939"/>
            <a:ext cx="2122579" cy="6155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>
              <a:lnSpc>
                <a:spcPts val="1595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Слово </a:t>
            </a:r>
            <a:r>
              <a:rPr sz="1600" b="1" spc="-5" dirty="0">
                <a:latin typeface="Calibri"/>
                <a:cs typeface="Calibri"/>
              </a:rPr>
              <a:t>«CHANEL»</a:t>
            </a:r>
            <a:r>
              <a:rPr sz="1600" b="1" spc="-12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+</a:t>
            </a:r>
          </a:p>
          <a:p>
            <a:pPr marL="484505" marR="5080" indent="-472440">
              <a:lnSpc>
                <a:spcPts val="1510"/>
              </a:lnSpc>
              <a:spcBef>
                <a:spcPts val="110"/>
              </a:spcBef>
            </a:pPr>
            <a:r>
              <a:rPr sz="1600" b="1" spc="-5" dirty="0">
                <a:latin typeface="Calibri"/>
                <a:cs typeface="Calibri"/>
              </a:rPr>
              <a:t>монограмма </a:t>
            </a:r>
            <a:r>
              <a:rPr sz="1600" b="1" dirty="0">
                <a:latin typeface="Calibri"/>
                <a:cs typeface="Calibri"/>
              </a:rPr>
              <a:t>внутри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со  стороны</a:t>
            </a:r>
            <a:r>
              <a:rPr sz="1600" b="1" spc="-10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каблука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7356475" y="5092662"/>
            <a:ext cx="2046538" cy="842538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710"/>
              </a:spcBef>
              <a:tabLst>
                <a:tab pos="1358900" algn="l"/>
              </a:tabLst>
            </a:pPr>
            <a:r>
              <a:rPr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trike="sngStrike" spc="-5" dirty="0" smtClea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lang="ru-RU" b="1" strike="sngStrike" spc="-5" dirty="0" smtClean="0">
                <a:solidFill>
                  <a:srgbClr val="FFFFFF"/>
                </a:solidFill>
                <a:latin typeface="Calibri"/>
                <a:cs typeface="Calibri"/>
              </a:rPr>
              <a:t>    </a:t>
            </a:r>
            <a:r>
              <a:rPr b="1" strike="sngStrike" spc="-5" dirty="0" smtClean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b="1" dirty="0">
              <a:latin typeface="Calibri"/>
              <a:cs typeface="Calibri"/>
            </a:endParaRPr>
          </a:p>
          <a:p>
            <a:pPr marL="12700">
              <a:lnSpc>
                <a:spcPts val="1595"/>
              </a:lnSpc>
              <a:spcBef>
                <a:spcPts val="545"/>
              </a:spcBef>
            </a:pPr>
            <a:r>
              <a:rPr sz="1600" b="1" dirty="0">
                <a:latin typeface="Calibri"/>
                <a:cs typeface="Calibri"/>
              </a:rPr>
              <a:t>Монограмма</a:t>
            </a:r>
            <a:r>
              <a:rPr sz="1600" b="1" spc="-10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на</a:t>
            </a:r>
          </a:p>
          <a:p>
            <a:pPr marL="638810">
              <a:lnSpc>
                <a:spcPts val="1595"/>
              </a:lnSpc>
            </a:pPr>
            <a:r>
              <a:rPr sz="1600" b="1" spc="-15" dirty="0">
                <a:latin typeface="Calibri"/>
                <a:cs typeface="Calibri"/>
              </a:rPr>
              <a:t>каблуке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143870" y="3255390"/>
            <a:ext cx="1831395" cy="42255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83820">
              <a:lnSpc>
                <a:spcPts val="1510"/>
              </a:lnSpc>
              <a:spcBef>
                <a:spcPts val="295"/>
              </a:spcBef>
            </a:pPr>
            <a:r>
              <a:rPr sz="1600" b="1" dirty="0">
                <a:latin typeface="Calibri"/>
                <a:cs typeface="Calibri"/>
              </a:rPr>
              <a:t>Слово </a:t>
            </a:r>
            <a:r>
              <a:rPr sz="1600" b="1" spc="-5" dirty="0">
                <a:latin typeface="Calibri"/>
                <a:cs typeface="Calibri"/>
              </a:rPr>
              <a:t>«CHANEL»</a:t>
            </a:r>
            <a:r>
              <a:rPr sz="1600" b="1" spc="-11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в  </a:t>
            </a:r>
            <a:r>
              <a:rPr sz="1600" b="1" spc="-10" dirty="0">
                <a:latin typeface="Calibri"/>
                <a:cs typeface="Calibri"/>
              </a:rPr>
              <a:t>середине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подошвы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289674" y="1401710"/>
            <a:ext cx="187744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1595"/>
              </a:lnSpc>
            </a:pPr>
            <a:r>
              <a:rPr sz="1400" b="1" spc="-5" dirty="0">
                <a:latin typeface="Calibri"/>
                <a:cs typeface="Calibri"/>
              </a:rPr>
              <a:t>Размер </a:t>
            </a:r>
            <a:r>
              <a:rPr sz="1400" b="1" dirty="0">
                <a:latin typeface="Calibri"/>
                <a:cs typeface="Calibri"/>
              </a:rPr>
              <a:t>на </a:t>
            </a:r>
            <a:r>
              <a:rPr sz="1400" b="1" spc="-10" dirty="0">
                <a:latin typeface="Calibri"/>
                <a:cs typeface="Calibri"/>
              </a:rPr>
              <a:t>подошве</a:t>
            </a:r>
            <a:r>
              <a:rPr sz="1400" b="1" spc="-8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в</a:t>
            </a:r>
          </a:p>
          <a:p>
            <a:pPr>
              <a:lnSpc>
                <a:spcPts val="1595"/>
              </a:lnSpc>
            </a:pPr>
            <a:r>
              <a:rPr sz="1400" b="1" spc="-5" dirty="0">
                <a:latin typeface="Calibri"/>
                <a:cs typeface="Calibri"/>
              </a:rPr>
              <a:t>верхней части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эспадрильи</a:t>
            </a:r>
            <a:endParaRPr sz="14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0076" y="6611823"/>
            <a:ext cx="58737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solidFill>
                  <a:srgbClr val="7E7E7E"/>
                </a:solidFill>
                <a:latin typeface="Calibri"/>
                <a:cs typeface="Calibri"/>
              </a:rPr>
              <a:t>К</a:t>
            </a:r>
            <a:r>
              <a:rPr sz="700" b="1" spc="-10" dirty="0">
                <a:solidFill>
                  <a:srgbClr val="7E7E7E"/>
                </a:solidFill>
                <a:latin typeface="Calibri"/>
                <a:cs typeface="Calibri"/>
              </a:rPr>
              <a:t>О</a:t>
            </a:r>
            <a:r>
              <a:rPr sz="700" b="1" spc="-5" dirty="0">
                <a:solidFill>
                  <a:srgbClr val="7E7E7E"/>
                </a:solidFill>
                <a:latin typeface="Calibri"/>
                <a:cs typeface="Calibri"/>
              </a:rPr>
              <a:t>НФИД</a:t>
            </a:r>
            <a:r>
              <a:rPr sz="700" b="1" spc="-10" dirty="0">
                <a:solidFill>
                  <a:srgbClr val="7E7E7E"/>
                </a:solidFill>
                <a:latin typeface="Calibri"/>
                <a:cs typeface="Calibri"/>
              </a:rPr>
              <a:t>Е</a:t>
            </a:r>
            <a:r>
              <a:rPr sz="700" b="1" spc="-5" dirty="0">
                <a:solidFill>
                  <a:srgbClr val="7E7E7E"/>
                </a:solidFill>
                <a:latin typeface="Calibri"/>
                <a:cs typeface="Calibri"/>
              </a:rPr>
              <a:t>НЦИ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21571" y="1418589"/>
            <a:ext cx="3399172" cy="3711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30348" y="1102486"/>
            <a:ext cx="1548002" cy="1548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25523" y="1097661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018" y="0"/>
                </a:moveTo>
                <a:lnTo>
                  <a:pt x="858519" y="3937"/>
                </a:lnTo>
                <a:lnTo>
                  <a:pt x="935989" y="16001"/>
                </a:lnTo>
                <a:lnTo>
                  <a:pt x="1010665" y="35178"/>
                </a:lnTo>
                <a:lnTo>
                  <a:pt x="1082166" y="61087"/>
                </a:lnTo>
                <a:lnTo>
                  <a:pt x="1150493" y="94234"/>
                </a:lnTo>
                <a:lnTo>
                  <a:pt x="1214374" y="132968"/>
                </a:lnTo>
                <a:lnTo>
                  <a:pt x="1274190" y="178053"/>
                </a:lnTo>
                <a:lnTo>
                  <a:pt x="1329689" y="228346"/>
                </a:lnTo>
                <a:lnTo>
                  <a:pt x="1380109" y="283463"/>
                </a:lnTo>
                <a:lnTo>
                  <a:pt x="1424813" y="343408"/>
                </a:lnTo>
                <a:lnTo>
                  <a:pt x="1463928" y="407669"/>
                </a:lnTo>
                <a:lnTo>
                  <a:pt x="1496694" y="475996"/>
                </a:lnTo>
                <a:lnTo>
                  <a:pt x="1522602" y="547497"/>
                </a:lnTo>
                <a:lnTo>
                  <a:pt x="1541779" y="622173"/>
                </a:lnTo>
                <a:lnTo>
                  <a:pt x="1553717" y="699642"/>
                </a:lnTo>
                <a:lnTo>
                  <a:pt x="1557781" y="779017"/>
                </a:lnTo>
                <a:lnTo>
                  <a:pt x="1553717" y="858519"/>
                </a:lnTo>
                <a:lnTo>
                  <a:pt x="1541779" y="935989"/>
                </a:lnTo>
                <a:lnTo>
                  <a:pt x="1522602" y="1010665"/>
                </a:lnTo>
                <a:lnTo>
                  <a:pt x="1496694" y="1082166"/>
                </a:lnTo>
                <a:lnTo>
                  <a:pt x="1463928" y="1150492"/>
                </a:lnTo>
                <a:lnTo>
                  <a:pt x="1424813" y="1214374"/>
                </a:lnTo>
                <a:lnTo>
                  <a:pt x="1380109" y="1274190"/>
                </a:lnTo>
                <a:lnTo>
                  <a:pt x="1329689" y="1329689"/>
                </a:lnTo>
                <a:lnTo>
                  <a:pt x="1274190" y="1380109"/>
                </a:lnTo>
                <a:lnTo>
                  <a:pt x="1214374" y="1424813"/>
                </a:lnTo>
                <a:lnTo>
                  <a:pt x="1150493" y="1463928"/>
                </a:lnTo>
                <a:lnTo>
                  <a:pt x="1082166" y="1496694"/>
                </a:lnTo>
                <a:lnTo>
                  <a:pt x="1010665" y="1522602"/>
                </a:lnTo>
                <a:lnTo>
                  <a:pt x="935989" y="1541779"/>
                </a:lnTo>
                <a:lnTo>
                  <a:pt x="858519" y="1553717"/>
                </a:lnTo>
                <a:lnTo>
                  <a:pt x="779018" y="1557781"/>
                </a:lnTo>
                <a:lnTo>
                  <a:pt x="699643" y="1553717"/>
                </a:lnTo>
                <a:lnTo>
                  <a:pt x="622172" y="1541779"/>
                </a:lnTo>
                <a:lnTo>
                  <a:pt x="547496" y="1522602"/>
                </a:lnTo>
                <a:lnTo>
                  <a:pt x="475995" y="1496694"/>
                </a:lnTo>
                <a:lnTo>
                  <a:pt x="407669" y="1463928"/>
                </a:lnTo>
                <a:lnTo>
                  <a:pt x="343407" y="1424813"/>
                </a:lnTo>
                <a:lnTo>
                  <a:pt x="283463" y="1380109"/>
                </a:lnTo>
                <a:lnTo>
                  <a:pt x="228345" y="1329689"/>
                </a:lnTo>
                <a:lnTo>
                  <a:pt x="178053" y="1274190"/>
                </a:lnTo>
                <a:lnTo>
                  <a:pt x="132969" y="1214374"/>
                </a:lnTo>
                <a:lnTo>
                  <a:pt x="94233" y="1150492"/>
                </a:lnTo>
                <a:lnTo>
                  <a:pt x="61087" y="1082166"/>
                </a:lnTo>
                <a:lnTo>
                  <a:pt x="35178" y="1010665"/>
                </a:lnTo>
                <a:lnTo>
                  <a:pt x="16001" y="935989"/>
                </a:lnTo>
                <a:lnTo>
                  <a:pt x="3937" y="858519"/>
                </a:lnTo>
                <a:lnTo>
                  <a:pt x="0" y="779017"/>
                </a:lnTo>
                <a:lnTo>
                  <a:pt x="3937" y="699642"/>
                </a:lnTo>
                <a:lnTo>
                  <a:pt x="16001" y="622173"/>
                </a:lnTo>
                <a:lnTo>
                  <a:pt x="35178" y="547497"/>
                </a:lnTo>
                <a:lnTo>
                  <a:pt x="61087" y="475996"/>
                </a:lnTo>
                <a:lnTo>
                  <a:pt x="94233" y="407669"/>
                </a:lnTo>
                <a:lnTo>
                  <a:pt x="132969" y="343408"/>
                </a:lnTo>
                <a:lnTo>
                  <a:pt x="178053" y="283463"/>
                </a:lnTo>
                <a:lnTo>
                  <a:pt x="228472" y="228473"/>
                </a:lnTo>
                <a:lnTo>
                  <a:pt x="283463" y="178053"/>
                </a:lnTo>
                <a:lnTo>
                  <a:pt x="343407" y="132968"/>
                </a:lnTo>
                <a:lnTo>
                  <a:pt x="407669" y="94234"/>
                </a:lnTo>
                <a:lnTo>
                  <a:pt x="475995" y="61087"/>
                </a:lnTo>
                <a:lnTo>
                  <a:pt x="547496" y="35178"/>
                </a:lnTo>
                <a:lnTo>
                  <a:pt x="622172" y="16001"/>
                </a:lnTo>
                <a:lnTo>
                  <a:pt x="699643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35286" y="963422"/>
            <a:ext cx="1547876" cy="15480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30460" y="958722"/>
            <a:ext cx="1558290" cy="1557655"/>
          </a:xfrm>
          <a:custGeom>
            <a:avLst/>
            <a:gdLst/>
            <a:ahLst/>
            <a:cxnLst/>
            <a:rect l="l" t="t" r="r" b="b"/>
            <a:pathLst>
              <a:path w="1558290" h="1557655">
                <a:moveTo>
                  <a:pt x="779018" y="0"/>
                </a:moveTo>
                <a:lnTo>
                  <a:pt x="858520" y="3937"/>
                </a:lnTo>
                <a:lnTo>
                  <a:pt x="935990" y="15875"/>
                </a:lnTo>
                <a:lnTo>
                  <a:pt x="1010666" y="35051"/>
                </a:lnTo>
                <a:lnTo>
                  <a:pt x="1082167" y="61087"/>
                </a:lnTo>
                <a:lnTo>
                  <a:pt x="1150493" y="94234"/>
                </a:lnTo>
                <a:lnTo>
                  <a:pt x="1214374" y="132968"/>
                </a:lnTo>
                <a:lnTo>
                  <a:pt x="1274191" y="178053"/>
                </a:lnTo>
                <a:lnTo>
                  <a:pt x="1329690" y="228346"/>
                </a:lnTo>
                <a:lnTo>
                  <a:pt x="1379982" y="283463"/>
                </a:lnTo>
                <a:lnTo>
                  <a:pt x="1424813" y="343407"/>
                </a:lnTo>
                <a:lnTo>
                  <a:pt x="1463929" y="407669"/>
                </a:lnTo>
                <a:lnTo>
                  <a:pt x="1496695" y="475996"/>
                </a:lnTo>
                <a:lnTo>
                  <a:pt x="1522603" y="547497"/>
                </a:lnTo>
                <a:lnTo>
                  <a:pt x="1541780" y="622046"/>
                </a:lnTo>
                <a:lnTo>
                  <a:pt x="1553718" y="699515"/>
                </a:lnTo>
                <a:lnTo>
                  <a:pt x="1557782" y="779017"/>
                </a:lnTo>
                <a:lnTo>
                  <a:pt x="1553718" y="858519"/>
                </a:lnTo>
                <a:lnTo>
                  <a:pt x="1541780" y="935989"/>
                </a:lnTo>
                <a:lnTo>
                  <a:pt x="1522603" y="1010665"/>
                </a:lnTo>
                <a:lnTo>
                  <a:pt x="1496695" y="1082166"/>
                </a:lnTo>
                <a:lnTo>
                  <a:pt x="1463929" y="1150365"/>
                </a:lnTo>
                <a:lnTo>
                  <a:pt x="1424813" y="1214247"/>
                </a:lnTo>
                <a:lnTo>
                  <a:pt x="1379982" y="1274190"/>
                </a:lnTo>
                <a:lnTo>
                  <a:pt x="1329690" y="1329689"/>
                </a:lnTo>
                <a:lnTo>
                  <a:pt x="1274191" y="1379981"/>
                </a:lnTo>
                <a:lnTo>
                  <a:pt x="1214374" y="1424686"/>
                </a:lnTo>
                <a:lnTo>
                  <a:pt x="1150493" y="1463802"/>
                </a:lnTo>
                <a:lnTo>
                  <a:pt x="1082167" y="1496567"/>
                </a:lnTo>
                <a:lnTo>
                  <a:pt x="1010666" y="1522602"/>
                </a:lnTo>
                <a:lnTo>
                  <a:pt x="935990" y="1541779"/>
                </a:lnTo>
                <a:lnTo>
                  <a:pt x="858520" y="1553717"/>
                </a:lnTo>
                <a:lnTo>
                  <a:pt x="779018" y="1557654"/>
                </a:lnTo>
                <a:lnTo>
                  <a:pt x="699643" y="1553717"/>
                </a:lnTo>
                <a:lnTo>
                  <a:pt x="622173" y="1541779"/>
                </a:lnTo>
                <a:lnTo>
                  <a:pt x="547497" y="1522602"/>
                </a:lnTo>
                <a:lnTo>
                  <a:pt x="475996" y="1496567"/>
                </a:lnTo>
                <a:lnTo>
                  <a:pt x="407670" y="1463802"/>
                </a:lnTo>
                <a:lnTo>
                  <a:pt x="343408" y="1424686"/>
                </a:lnTo>
                <a:lnTo>
                  <a:pt x="283464" y="1379981"/>
                </a:lnTo>
                <a:lnTo>
                  <a:pt x="228346" y="1329689"/>
                </a:lnTo>
                <a:lnTo>
                  <a:pt x="178054" y="1274190"/>
                </a:lnTo>
                <a:lnTo>
                  <a:pt x="132969" y="1214247"/>
                </a:lnTo>
                <a:lnTo>
                  <a:pt x="94234" y="1150365"/>
                </a:lnTo>
                <a:lnTo>
                  <a:pt x="61087" y="1082166"/>
                </a:lnTo>
                <a:lnTo>
                  <a:pt x="35179" y="1010665"/>
                </a:lnTo>
                <a:lnTo>
                  <a:pt x="16002" y="935989"/>
                </a:lnTo>
                <a:lnTo>
                  <a:pt x="3937" y="858519"/>
                </a:lnTo>
                <a:lnTo>
                  <a:pt x="0" y="779017"/>
                </a:lnTo>
                <a:lnTo>
                  <a:pt x="3937" y="699515"/>
                </a:lnTo>
                <a:lnTo>
                  <a:pt x="16002" y="622046"/>
                </a:lnTo>
                <a:lnTo>
                  <a:pt x="35179" y="547497"/>
                </a:lnTo>
                <a:lnTo>
                  <a:pt x="61087" y="475996"/>
                </a:lnTo>
                <a:lnTo>
                  <a:pt x="94234" y="407669"/>
                </a:lnTo>
                <a:lnTo>
                  <a:pt x="132969" y="343407"/>
                </a:lnTo>
                <a:lnTo>
                  <a:pt x="178054" y="283463"/>
                </a:lnTo>
                <a:lnTo>
                  <a:pt x="228346" y="228346"/>
                </a:lnTo>
                <a:lnTo>
                  <a:pt x="283464" y="178053"/>
                </a:lnTo>
                <a:lnTo>
                  <a:pt x="343408" y="132968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497" y="35051"/>
                </a:lnTo>
                <a:lnTo>
                  <a:pt x="622173" y="15875"/>
                </a:lnTo>
                <a:lnTo>
                  <a:pt x="699643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02412" y="1214781"/>
            <a:ext cx="432434" cy="35090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ЧАСОВЫЕ</a:t>
            </a:r>
            <a:r>
              <a:rPr sz="32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ИЗДЕЛИЯ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46594" y="1646047"/>
            <a:ext cx="1440815" cy="1440815"/>
          </a:xfrm>
          <a:custGeom>
            <a:avLst/>
            <a:gdLst/>
            <a:ahLst/>
            <a:cxnLst/>
            <a:rect l="l" t="t" r="r" b="b"/>
            <a:pathLst>
              <a:path w="1440815" h="1440814">
                <a:moveTo>
                  <a:pt x="0" y="1440688"/>
                </a:moveTo>
                <a:lnTo>
                  <a:pt x="144056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66915" y="5135498"/>
            <a:ext cx="749935" cy="749935"/>
          </a:xfrm>
          <a:custGeom>
            <a:avLst/>
            <a:gdLst/>
            <a:ahLst/>
            <a:cxnLst/>
            <a:rect l="l" t="t" r="r" b="b"/>
            <a:pathLst>
              <a:path w="749934" h="749935">
                <a:moveTo>
                  <a:pt x="0" y="0"/>
                </a:moveTo>
                <a:lnTo>
                  <a:pt x="749807" y="749922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44483" y="4894084"/>
            <a:ext cx="3504564" cy="17999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15890" y="4255515"/>
            <a:ext cx="730250" cy="730250"/>
          </a:xfrm>
          <a:custGeom>
            <a:avLst/>
            <a:gdLst/>
            <a:ahLst/>
            <a:cxnLst/>
            <a:rect l="l" t="t" r="r" b="b"/>
            <a:pathLst>
              <a:path w="730250" h="730250">
                <a:moveTo>
                  <a:pt x="729869" y="0"/>
                </a:moveTo>
                <a:lnTo>
                  <a:pt x="0" y="729868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30448" y="4337430"/>
            <a:ext cx="1548002" cy="15479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25495" y="4332604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1557782" y="779145"/>
                </a:moveTo>
                <a:lnTo>
                  <a:pt x="1553718" y="858520"/>
                </a:lnTo>
                <a:lnTo>
                  <a:pt x="1541780" y="935990"/>
                </a:lnTo>
                <a:lnTo>
                  <a:pt x="1522603" y="1010666"/>
                </a:lnTo>
                <a:lnTo>
                  <a:pt x="1496695" y="1082167"/>
                </a:lnTo>
                <a:lnTo>
                  <a:pt x="1463548" y="1150493"/>
                </a:lnTo>
                <a:lnTo>
                  <a:pt x="1424813" y="1214374"/>
                </a:lnTo>
                <a:lnTo>
                  <a:pt x="1379601" y="1274279"/>
                </a:lnTo>
                <a:lnTo>
                  <a:pt x="1329308" y="1329766"/>
                </a:lnTo>
                <a:lnTo>
                  <a:pt x="1274191" y="1380083"/>
                </a:lnTo>
                <a:lnTo>
                  <a:pt x="1214374" y="1424813"/>
                </a:lnTo>
                <a:lnTo>
                  <a:pt x="1150112" y="1463941"/>
                </a:lnTo>
                <a:lnTo>
                  <a:pt x="1081786" y="1496695"/>
                </a:lnTo>
                <a:lnTo>
                  <a:pt x="1010284" y="1522653"/>
                </a:lnTo>
                <a:lnTo>
                  <a:pt x="935608" y="1541818"/>
                </a:lnTo>
                <a:lnTo>
                  <a:pt x="858139" y="1553794"/>
                </a:lnTo>
                <a:lnTo>
                  <a:pt x="778637" y="1557794"/>
                </a:lnTo>
                <a:lnTo>
                  <a:pt x="699262" y="1553794"/>
                </a:lnTo>
                <a:lnTo>
                  <a:pt x="621792" y="1541818"/>
                </a:lnTo>
                <a:lnTo>
                  <a:pt x="547116" y="1522653"/>
                </a:lnTo>
                <a:lnTo>
                  <a:pt x="475615" y="1496695"/>
                </a:lnTo>
                <a:lnTo>
                  <a:pt x="407289" y="1463941"/>
                </a:lnTo>
                <a:lnTo>
                  <a:pt x="343408" y="1424813"/>
                </a:lnTo>
                <a:lnTo>
                  <a:pt x="283591" y="1380096"/>
                </a:lnTo>
                <a:lnTo>
                  <a:pt x="228092" y="1329778"/>
                </a:lnTo>
                <a:lnTo>
                  <a:pt x="177673" y="1274267"/>
                </a:lnTo>
                <a:lnTo>
                  <a:pt x="132969" y="1214374"/>
                </a:lnTo>
                <a:lnTo>
                  <a:pt x="93853" y="1150493"/>
                </a:lnTo>
                <a:lnTo>
                  <a:pt x="61087" y="1082167"/>
                </a:lnTo>
                <a:lnTo>
                  <a:pt x="35179" y="1010666"/>
                </a:lnTo>
                <a:lnTo>
                  <a:pt x="16002" y="935990"/>
                </a:lnTo>
                <a:lnTo>
                  <a:pt x="4064" y="858520"/>
                </a:lnTo>
                <a:lnTo>
                  <a:pt x="0" y="779145"/>
                </a:lnTo>
                <a:lnTo>
                  <a:pt x="4064" y="699643"/>
                </a:lnTo>
                <a:lnTo>
                  <a:pt x="16002" y="622173"/>
                </a:lnTo>
                <a:lnTo>
                  <a:pt x="35179" y="547497"/>
                </a:lnTo>
                <a:lnTo>
                  <a:pt x="61087" y="475996"/>
                </a:lnTo>
                <a:lnTo>
                  <a:pt x="93853" y="407797"/>
                </a:lnTo>
                <a:lnTo>
                  <a:pt x="132969" y="343408"/>
                </a:lnTo>
                <a:lnTo>
                  <a:pt x="177673" y="283591"/>
                </a:lnTo>
                <a:lnTo>
                  <a:pt x="228092" y="228473"/>
                </a:lnTo>
                <a:lnTo>
                  <a:pt x="283591" y="178181"/>
                </a:lnTo>
                <a:lnTo>
                  <a:pt x="343408" y="132969"/>
                </a:lnTo>
                <a:lnTo>
                  <a:pt x="407289" y="94234"/>
                </a:lnTo>
                <a:lnTo>
                  <a:pt x="475615" y="61087"/>
                </a:lnTo>
                <a:lnTo>
                  <a:pt x="547116" y="35179"/>
                </a:lnTo>
                <a:lnTo>
                  <a:pt x="621792" y="16002"/>
                </a:lnTo>
                <a:lnTo>
                  <a:pt x="699262" y="4064"/>
                </a:lnTo>
                <a:lnTo>
                  <a:pt x="778637" y="0"/>
                </a:lnTo>
                <a:lnTo>
                  <a:pt x="858139" y="4064"/>
                </a:lnTo>
                <a:lnTo>
                  <a:pt x="935608" y="16002"/>
                </a:lnTo>
                <a:lnTo>
                  <a:pt x="1010284" y="35179"/>
                </a:lnTo>
                <a:lnTo>
                  <a:pt x="1081786" y="61087"/>
                </a:lnTo>
                <a:lnTo>
                  <a:pt x="1150112" y="94234"/>
                </a:lnTo>
                <a:lnTo>
                  <a:pt x="1214374" y="132969"/>
                </a:lnTo>
                <a:lnTo>
                  <a:pt x="1274318" y="178181"/>
                </a:lnTo>
                <a:lnTo>
                  <a:pt x="1329308" y="228473"/>
                </a:lnTo>
                <a:lnTo>
                  <a:pt x="1379601" y="283591"/>
                </a:lnTo>
                <a:lnTo>
                  <a:pt x="1424813" y="343408"/>
                </a:lnTo>
                <a:lnTo>
                  <a:pt x="1463548" y="407797"/>
                </a:lnTo>
                <a:lnTo>
                  <a:pt x="1496695" y="475996"/>
                </a:lnTo>
                <a:lnTo>
                  <a:pt x="1522603" y="547497"/>
                </a:lnTo>
                <a:lnTo>
                  <a:pt x="1541780" y="622173"/>
                </a:lnTo>
                <a:lnTo>
                  <a:pt x="1553718" y="699643"/>
                </a:lnTo>
                <a:lnTo>
                  <a:pt x="1557782" y="77914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49595" y="1279397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82879" h="182880">
                <a:moveTo>
                  <a:pt x="182752" y="182752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90672" y="1065275"/>
            <a:ext cx="438912" cy="4389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65982" y="114020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59">
                <a:moveTo>
                  <a:pt x="144780" y="0"/>
                </a:moveTo>
                <a:lnTo>
                  <a:pt x="98999" y="7375"/>
                </a:lnTo>
                <a:lnTo>
                  <a:pt x="59253" y="27911"/>
                </a:lnTo>
                <a:lnTo>
                  <a:pt x="27919" y="59225"/>
                </a:lnTo>
                <a:lnTo>
                  <a:pt x="7376" y="98934"/>
                </a:lnTo>
                <a:lnTo>
                  <a:pt x="0" y="144653"/>
                </a:lnTo>
                <a:lnTo>
                  <a:pt x="7376" y="190433"/>
                </a:lnTo>
                <a:lnTo>
                  <a:pt x="27919" y="230179"/>
                </a:lnTo>
                <a:lnTo>
                  <a:pt x="59253" y="261513"/>
                </a:lnTo>
                <a:lnTo>
                  <a:pt x="98999" y="282056"/>
                </a:lnTo>
                <a:lnTo>
                  <a:pt x="144780" y="289433"/>
                </a:lnTo>
                <a:lnTo>
                  <a:pt x="190498" y="282056"/>
                </a:lnTo>
                <a:lnTo>
                  <a:pt x="230207" y="261513"/>
                </a:lnTo>
                <a:lnTo>
                  <a:pt x="261521" y="230179"/>
                </a:lnTo>
                <a:lnTo>
                  <a:pt x="282057" y="190433"/>
                </a:lnTo>
                <a:lnTo>
                  <a:pt x="289432" y="144653"/>
                </a:lnTo>
                <a:lnTo>
                  <a:pt x="282057" y="98934"/>
                </a:lnTo>
                <a:lnTo>
                  <a:pt x="261521" y="59225"/>
                </a:lnTo>
                <a:lnTo>
                  <a:pt x="230207" y="27911"/>
                </a:lnTo>
                <a:lnTo>
                  <a:pt x="190498" y="7375"/>
                </a:lnTo>
                <a:lnTo>
                  <a:pt x="1447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65982" y="114020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59">
                <a:moveTo>
                  <a:pt x="0" y="144653"/>
                </a:moveTo>
                <a:lnTo>
                  <a:pt x="7376" y="98934"/>
                </a:lnTo>
                <a:lnTo>
                  <a:pt x="27919" y="59225"/>
                </a:lnTo>
                <a:lnTo>
                  <a:pt x="59253" y="27911"/>
                </a:lnTo>
                <a:lnTo>
                  <a:pt x="98999" y="7375"/>
                </a:lnTo>
                <a:lnTo>
                  <a:pt x="144780" y="0"/>
                </a:lnTo>
                <a:lnTo>
                  <a:pt x="190498" y="7375"/>
                </a:lnTo>
                <a:lnTo>
                  <a:pt x="230207" y="27911"/>
                </a:lnTo>
                <a:lnTo>
                  <a:pt x="261521" y="59225"/>
                </a:lnTo>
                <a:lnTo>
                  <a:pt x="282057" y="98934"/>
                </a:lnTo>
                <a:lnTo>
                  <a:pt x="289432" y="144653"/>
                </a:lnTo>
                <a:lnTo>
                  <a:pt x="282057" y="190433"/>
                </a:lnTo>
                <a:lnTo>
                  <a:pt x="261521" y="230179"/>
                </a:lnTo>
                <a:lnTo>
                  <a:pt x="230207" y="261513"/>
                </a:lnTo>
                <a:lnTo>
                  <a:pt x="190498" y="282056"/>
                </a:lnTo>
                <a:lnTo>
                  <a:pt x="144780" y="289433"/>
                </a:lnTo>
                <a:lnTo>
                  <a:pt x="98999" y="282056"/>
                </a:lnTo>
                <a:lnTo>
                  <a:pt x="59253" y="261513"/>
                </a:lnTo>
                <a:lnTo>
                  <a:pt x="27919" y="230179"/>
                </a:lnTo>
                <a:lnTo>
                  <a:pt x="7376" y="190433"/>
                </a:lnTo>
                <a:lnTo>
                  <a:pt x="0" y="14465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246882" y="1138554"/>
            <a:ext cx="2416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40284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1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316211" y="1426463"/>
            <a:ext cx="438911" cy="4389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390506" y="1501394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779" y="0"/>
                </a:moveTo>
                <a:lnTo>
                  <a:pt x="98999" y="7375"/>
                </a:lnTo>
                <a:lnTo>
                  <a:pt x="59253" y="27911"/>
                </a:lnTo>
                <a:lnTo>
                  <a:pt x="27919" y="59225"/>
                </a:lnTo>
                <a:lnTo>
                  <a:pt x="7376" y="98934"/>
                </a:lnTo>
                <a:lnTo>
                  <a:pt x="0" y="144652"/>
                </a:lnTo>
                <a:lnTo>
                  <a:pt x="7376" y="190371"/>
                </a:lnTo>
                <a:lnTo>
                  <a:pt x="27919" y="230080"/>
                </a:lnTo>
                <a:lnTo>
                  <a:pt x="59253" y="261394"/>
                </a:lnTo>
                <a:lnTo>
                  <a:pt x="98999" y="281930"/>
                </a:lnTo>
                <a:lnTo>
                  <a:pt x="144779" y="289305"/>
                </a:lnTo>
                <a:lnTo>
                  <a:pt x="190498" y="281930"/>
                </a:lnTo>
                <a:lnTo>
                  <a:pt x="230207" y="261394"/>
                </a:lnTo>
                <a:lnTo>
                  <a:pt x="261521" y="230080"/>
                </a:lnTo>
                <a:lnTo>
                  <a:pt x="282057" y="190371"/>
                </a:lnTo>
                <a:lnTo>
                  <a:pt x="289433" y="144652"/>
                </a:lnTo>
                <a:lnTo>
                  <a:pt x="282057" y="98934"/>
                </a:lnTo>
                <a:lnTo>
                  <a:pt x="261521" y="59225"/>
                </a:lnTo>
                <a:lnTo>
                  <a:pt x="230207" y="27911"/>
                </a:lnTo>
                <a:lnTo>
                  <a:pt x="190498" y="7375"/>
                </a:lnTo>
                <a:lnTo>
                  <a:pt x="1447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390506" y="1501394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6" y="98934"/>
                </a:lnTo>
                <a:lnTo>
                  <a:pt x="27919" y="59225"/>
                </a:lnTo>
                <a:lnTo>
                  <a:pt x="59253" y="27911"/>
                </a:lnTo>
                <a:lnTo>
                  <a:pt x="98999" y="7375"/>
                </a:lnTo>
                <a:lnTo>
                  <a:pt x="144779" y="0"/>
                </a:lnTo>
                <a:lnTo>
                  <a:pt x="190498" y="7375"/>
                </a:lnTo>
                <a:lnTo>
                  <a:pt x="230207" y="27911"/>
                </a:lnTo>
                <a:lnTo>
                  <a:pt x="261521" y="59225"/>
                </a:lnTo>
                <a:lnTo>
                  <a:pt x="282057" y="98934"/>
                </a:lnTo>
                <a:lnTo>
                  <a:pt x="289433" y="144652"/>
                </a:lnTo>
                <a:lnTo>
                  <a:pt x="282057" y="190371"/>
                </a:lnTo>
                <a:lnTo>
                  <a:pt x="261521" y="230080"/>
                </a:lnTo>
                <a:lnTo>
                  <a:pt x="230207" y="261394"/>
                </a:lnTo>
                <a:lnTo>
                  <a:pt x="190498" y="281930"/>
                </a:lnTo>
                <a:lnTo>
                  <a:pt x="144779" y="289305"/>
                </a:lnTo>
                <a:lnTo>
                  <a:pt x="98999" y="281930"/>
                </a:lnTo>
                <a:lnTo>
                  <a:pt x="59253" y="261394"/>
                </a:lnTo>
                <a:lnTo>
                  <a:pt x="27919" y="230080"/>
                </a:lnTo>
                <a:lnTo>
                  <a:pt x="7376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474075" y="1499742"/>
            <a:ext cx="11264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10919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	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25467" y="4765547"/>
            <a:ext cx="440436" cy="4389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01033" y="4840732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3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5" y="144653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201033" y="4840732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3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3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202303" y="4839715"/>
            <a:ext cx="5270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3715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3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202168" y="5666232"/>
            <a:ext cx="438912" cy="4389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276717" y="574075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779" y="0"/>
                </a:moveTo>
                <a:lnTo>
                  <a:pt x="98999" y="7375"/>
                </a:lnTo>
                <a:lnTo>
                  <a:pt x="59253" y="27912"/>
                </a:lnTo>
                <a:lnTo>
                  <a:pt x="27919" y="59228"/>
                </a:lnTo>
                <a:lnTo>
                  <a:pt x="7376" y="98940"/>
                </a:lnTo>
                <a:lnTo>
                  <a:pt x="0" y="144665"/>
                </a:lnTo>
                <a:lnTo>
                  <a:pt x="7376" y="190384"/>
                </a:lnTo>
                <a:lnTo>
                  <a:pt x="27919" y="230093"/>
                </a:lnTo>
                <a:lnTo>
                  <a:pt x="59253" y="261407"/>
                </a:lnTo>
                <a:lnTo>
                  <a:pt x="98999" y="281943"/>
                </a:lnTo>
                <a:lnTo>
                  <a:pt x="144779" y="289318"/>
                </a:lnTo>
                <a:lnTo>
                  <a:pt x="190498" y="281943"/>
                </a:lnTo>
                <a:lnTo>
                  <a:pt x="230207" y="261407"/>
                </a:lnTo>
                <a:lnTo>
                  <a:pt x="261521" y="230093"/>
                </a:lnTo>
                <a:lnTo>
                  <a:pt x="282057" y="190384"/>
                </a:lnTo>
                <a:lnTo>
                  <a:pt x="289432" y="144665"/>
                </a:lnTo>
                <a:lnTo>
                  <a:pt x="282057" y="98940"/>
                </a:lnTo>
                <a:lnTo>
                  <a:pt x="261521" y="59228"/>
                </a:lnTo>
                <a:lnTo>
                  <a:pt x="230207" y="27912"/>
                </a:lnTo>
                <a:lnTo>
                  <a:pt x="190498" y="7375"/>
                </a:lnTo>
                <a:lnTo>
                  <a:pt x="1447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276717" y="574075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65"/>
                </a:moveTo>
                <a:lnTo>
                  <a:pt x="7376" y="98940"/>
                </a:lnTo>
                <a:lnTo>
                  <a:pt x="27919" y="59228"/>
                </a:lnTo>
                <a:lnTo>
                  <a:pt x="59253" y="27912"/>
                </a:lnTo>
                <a:lnTo>
                  <a:pt x="98999" y="7375"/>
                </a:lnTo>
                <a:lnTo>
                  <a:pt x="144779" y="0"/>
                </a:lnTo>
                <a:lnTo>
                  <a:pt x="190498" y="7375"/>
                </a:lnTo>
                <a:lnTo>
                  <a:pt x="230207" y="27912"/>
                </a:lnTo>
                <a:lnTo>
                  <a:pt x="261521" y="59228"/>
                </a:lnTo>
                <a:lnTo>
                  <a:pt x="282057" y="98940"/>
                </a:lnTo>
                <a:lnTo>
                  <a:pt x="289432" y="144665"/>
                </a:lnTo>
                <a:lnTo>
                  <a:pt x="282057" y="190384"/>
                </a:lnTo>
                <a:lnTo>
                  <a:pt x="261521" y="230093"/>
                </a:lnTo>
                <a:lnTo>
                  <a:pt x="230207" y="261407"/>
                </a:lnTo>
                <a:lnTo>
                  <a:pt x="190498" y="281943"/>
                </a:lnTo>
                <a:lnTo>
                  <a:pt x="144779" y="289318"/>
                </a:lnTo>
                <a:lnTo>
                  <a:pt x="98999" y="281943"/>
                </a:lnTo>
                <a:lnTo>
                  <a:pt x="59253" y="261407"/>
                </a:lnTo>
                <a:lnTo>
                  <a:pt x="27919" y="230093"/>
                </a:lnTo>
                <a:lnTo>
                  <a:pt x="7376" y="190384"/>
                </a:lnTo>
                <a:lnTo>
                  <a:pt x="0" y="144665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228725" y="559003"/>
            <a:ext cx="2992755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29250" y="2521195"/>
            <a:ext cx="1875662" cy="4238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5"/>
              </a:spcBef>
            </a:pPr>
            <a:r>
              <a:rPr sz="1600" b="1" spc="-5" dirty="0">
                <a:latin typeface="Calibri"/>
                <a:cs typeface="Calibri"/>
              </a:rPr>
              <a:t>Браслет</a:t>
            </a:r>
            <a:endParaRPr sz="1600" b="1">
              <a:latin typeface="Calibri"/>
              <a:cs typeface="Calibri"/>
            </a:endParaRPr>
          </a:p>
          <a:p>
            <a:pPr marL="12700">
              <a:lnSpc>
                <a:spcPts val="1595"/>
              </a:lnSpc>
            </a:pPr>
            <a:r>
              <a:rPr sz="1600" b="1" dirty="0">
                <a:latin typeface="Calibri"/>
                <a:cs typeface="Calibri"/>
              </a:rPr>
              <a:t>с </a:t>
            </a:r>
            <a:r>
              <a:rPr sz="1600" b="1" spc="-10" dirty="0">
                <a:latin typeface="Calibri"/>
                <a:cs typeface="Calibri"/>
              </a:rPr>
              <a:t>дорогой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spc="-25" dirty="0">
                <a:latin typeface="Calibri"/>
                <a:cs typeface="Calibri"/>
              </a:rPr>
              <a:t>отделкой</a:t>
            </a:r>
            <a:endParaRPr sz="1600" b="1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87559" y="4344670"/>
            <a:ext cx="1819141" cy="190436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600" b="1" spc="-5" dirty="0">
                <a:latin typeface="Calibri"/>
                <a:cs typeface="Calibri"/>
              </a:rPr>
              <a:t>Обратная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сторона  </a:t>
            </a:r>
            <a:r>
              <a:rPr sz="1600" b="1" spc="-10" dirty="0">
                <a:latin typeface="Calibri"/>
                <a:cs typeface="Calibri"/>
              </a:rPr>
              <a:t>корпуса:</a:t>
            </a:r>
            <a:endParaRPr sz="1600" b="1" dirty="0">
              <a:latin typeface="Calibri"/>
              <a:cs typeface="Calibri"/>
            </a:endParaRPr>
          </a:p>
          <a:p>
            <a:pPr marL="100965" marR="108585" indent="-88265">
              <a:lnSpc>
                <a:spcPts val="1510"/>
              </a:lnSpc>
              <a:spcBef>
                <a:spcPts val="845"/>
              </a:spcBef>
              <a:buFont typeface="Arial"/>
              <a:buChar char="•"/>
              <a:tabLst>
                <a:tab pos="101600" algn="l"/>
              </a:tabLst>
            </a:pPr>
            <a:r>
              <a:rPr sz="1600" b="1" spc="-10" dirty="0">
                <a:latin typeface="Calibri"/>
                <a:cs typeface="Calibri"/>
              </a:rPr>
              <a:t>гр</a:t>
            </a:r>
            <a:r>
              <a:rPr sz="1600" b="1" dirty="0">
                <a:latin typeface="Calibri"/>
                <a:cs typeface="Calibri"/>
              </a:rPr>
              <a:t>ав</a:t>
            </a:r>
            <a:r>
              <a:rPr sz="1600" b="1" spc="-5" dirty="0">
                <a:latin typeface="Calibri"/>
                <a:cs typeface="Calibri"/>
              </a:rPr>
              <a:t>и</a:t>
            </a:r>
            <a:r>
              <a:rPr sz="1600" b="1" spc="-10" dirty="0">
                <a:latin typeface="Calibri"/>
                <a:cs typeface="Calibri"/>
              </a:rPr>
              <a:t>р</a:t>
            </a:r>
            <a:r>
              <a:rPr sz="1600" b="1" spc="-5" dirty="0">
                <a:latin typeface="Calibri"/>
                <a:cs typeface="Calibri"/>
              </a:rPr>
              <a:t>ова</a:t>
            </a:r>
            <a:r>
              <a:rPr sz="1600" b="1" spc="5" dirty="0">
                <a:latin typeface="Calibri"/>
                <a:cs typeface="Calibri"/>
              </a:rPr>
              <a:t>н</a:t>
            </a:r>
            <a:r>
              <a:rPr sz="1600" b="1" dirty="0">
                <a:latin typeface="Calibri"/>
                <a:cs typeface="Calibri"/>
              </a:rPr>
              <a:t>ные  </a:t>
            </a:r>
            <a:r>
              <a:rPr sz="1600" b="1" spc="-5" dirty="0">
                <a:latin typeface="Calibri"/>
                <a:cs typeface="Calibri"/>
              </a:rPr>
              <a:t>надписи</a:t>
            </a:r>
            <a:endParaRPr sz="1600" b="1" dirty="0">
              <a:latin typeface="Calibri"/>
              <a:cs typeface="Calibri"/>
            </a:endParaRPr>
          </a:p>
          <a:p>
            <a:pPr marL="100965" marR="27940" indent="-88265">
              <a:lnSpc>
                <a:spcPts val="1510"/>
              </a:lnSpc>
              <a:spcBef>
                <a:spcPts val="844"/>
              </a:spcBef>
              <a:buFont typeface="Arial"/>
              <a:buChar char="•"/>
              <a:tabLst>
                <a:tab pos="101600" algn="l"/>
              </a:tabLst>
            </a:pPr>
            <a:r>
              <a:rPr sz="1600" b="1" dirty="0">
                <a:latin typeface="Calibri"/>
                <a:cs typeface="Calibri"/>
              </a:rPr>
              <a:t>Винты </a:t>
            </a:r>
            <a:r>
              <a:rPr sz="1600" b="1" spc="-5" dirty="0">
                <a:latin typeface="Calibri"/>
                <a:cs typeface="Calibri"/>
              </a:rPr>
              <a:t>вровень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с  </a:t>
            </a:r>
            <a:r>
              <a:rPr sz="1600" b="1" spc="-5" dirty="0">
                <a:latin typeface="Calibri"/>
                <a:cs typeface="Calibri"/>
              </a:rPr>
              <a:t>поверхностью</a:t>
            </a:r>
            <a:endParaRPr sz="1600" b="1" dirty="0">
              <a:latin typeface="Calibri"/>
              <a:cs typeface="Calibri"/>
            </a:endParaRPr>
          </a:p>
          <a:p>
            <a:pPr marL="100965" marR="266065" indent="-88265">
              <a:lnSpc>
                <a:spcPts val="1510"/>
              </a:lnSpc>
              <a:spcBef>
                <a:spcPts val="844"/>
              </a:spcBef>
              <a:buFont typeface="Arial"/>
              <a:buChar char="•"/>
              <a:tabLst>
                <a:tab pos="101600" algn="l"/>
              </a:tabLst>
            </a:pPr>
            <a:r>
              <a:rPr sz="1600" b="1" spc="-15" dirty="0">
                <a:latin typeface="Calibri"/>
                <a:cs typeface="Calibri"/>
              </a:rPr>
              <a:t>Указан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бренд  CHANEL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355850" y="5719306"/>
            <a:ext cx="2131051" cy="73353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259"/>
              </a:spcBef>
              <a:tabLst>
                <a:tab pos="554355" algn="l"/>
              </a:tabLst>
            </a:pPr>
            <a:r>
              <a:rPr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	4</a:t>
            </a:r>
            <a:endParaRPr b="1" dirty="0">
              <a:latin typeface="Calibri"/>
              <a:cs typeface="Calibri"/>
            </a:endParaRPr>
          </a:p>
          <a:p>
            <a:pPr marL="268605">
              <a:lnSpc>
                <a:spcPts val="1595"/>
              </a:lnSpc>
              <a:spcBef>
                <a:spcPts val="145"/>
              </a:spcBef>
            </a:pPr>
            <a:r>
              <a:rPr sz="1600" b="1" spc="-15" dirty="0">
                <a:latin typeface="Calibri"/>
                <a:cs typeface="Calibri"/>
              </a:rPr>
              <a:t>Застежка </a:t>
            </a:r>
            <a:r>
              <a:rPr sz="1600" b="1" spc="-5" dirty="0">
                <a:latin typeface="Calibri"/>
                <a:cs typeface="Calibri"/>
              </a:rPr>
              <a:t>браслета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с</a:t>
            </a:r>
          </a:p>
          <a:p>
            <a:pPr marL="12700">
              <a:lnSpc>
                <a:spcPts val="1595"/>
              </a:lnSpc>
            </a:pPr>
            <a:r>
              <a:rPr sz="1600" b="1" spc="-5" dirty="0">
                <a:latin typeface="Calibri"/>
                <a:cs typeface="Calibri"/>
              </a:rPr>
              <a:t>гравировкой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«CHANEL»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615296" y="2581148"/>
            <a:ext cx="1724407" cy="758541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600" b="1" spc="-5" dirty="0">
                <a:latin typeface="Calibri"/>
                <a:cs typeface="Calibri"/>
              </a:rPr>
              <a:t>Крест </a:t>
            </a:r>
            <a:r>
              <a:rPr sz="1600" b="1" dirty="0">
                <a:latin typeface="Calibri"/>
                <a:cs typeface="Calibri"/>
              </a:rPr>
              <a:t>и</a:t>
            </a:r>
            <a:r>
              <a:rPr sz="1600" b="1" spc="-85" dirty="0">
                <a:latin typeface="Calibri"/>
                <a:cs typeface="Calibri"/>
              </a:rPr>
              <a:t> </a:t>
            </a:r>
            <a:r>
              <a:rPr lang="ru-RU" sz="1600" b="1" spc="-85" dirty="0" smtClean="0">
                <a:latin typeface="Calibri"/>
                <a:cs typeface="Calibri"/>
              </a:rPr>
              <a:t>"</a:t>
            </a:r>
            <a:r>
              <a:rPr sz="1600" b="1" spc="-5" dirty="0" err="1" smtClean="0">
                <a:latin typeface="Calibri"/>
                <a:cs typeface="Calibri"/>
              </a:rPr>
              <a:t>железная</a:t>
            </a:r>
            <a:r>
              <a:rPr sz="1600" b="1" spc="-5" dirty="0" smtClean="0">
                <a:latin typeface="Calibri"/>
                <a:cs typeface="Calibri"/>
              </a:rPr>
              <a:t>  </a:t>
            </a:r>
            <a:r>
              <a:rPr sz="1600" b="1" spc="-5" dirty="0" err="1" smtClean="0">
                <a:latin typeface="Calibri"/>
                <a:cs typeface="Calibri"/>
              </a:rPr>
              <a:t>дорога</a:t>
            </a:r>
            <a:r>
              <a:rPr lang="ru-RU" sz="1600" b="1" spc="-5" dirty="0" smtClean="0">
                <a:latin typeface="Calibri"/>
                <a:cs typeface="Calibri"/>
              </a:rPr>
              <a:t>"</a:t>
            </a:r>
            <a:r>
              <a:rPr sz="1600" b="1" spc="-5" dirty="0" smtClean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в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центре</a:t>
            </a:r>
            <a:endParaRPr sz="1600" b="1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600" b="1" dirty="0">
                <a:latin typeface="Calibri"/>
                <a:cs typeface="Calibri"/>
              </a:rPr>
              <a:t>Цифры </a:t>
            </a:r>
            <a:r>
              <a:rPr sz="1600" b="1" spc="-5" dirty="0">
                <a:latin typeface="Calibri"/>
                <a:cs typeface="Calibri"/>
              </a:rPr>
              <a:t>от </a:t>
            </a:r>
            <a:r>
              <a:rPr sz="1600" b="1" dirty="0">
                <a:latin typeface="Calibri"/>
                <a:cs typeface="Calibri"/>
              </a:rPr>
              <a:t>1 </a:t>
            </a:r>
            <a:r>
              <a:rPr sz="1600" b="1" spc="-10" dirty="0">
                <a:latin typeface="Calibri"/>
                <a:cs typeface="Calibri"/>
              </a:rPr>
              <a:t>до</a:t>
            </a:r>
            <a:r>
              <a:rPr sz="1600" b="1" spc="-9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12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17943" y="6489584"/>
            <a:ext cx="4638040" cy="307975"/>
          </a:xfrm>
          <a:custGeom>
            <a:avLst/>
            <a:gdLst/>
            <a:ahLst/>
            <a:cxnLst/>
            <a:rect l="l" t="t" r="r" b="b"/>
            <a:pathLst>
              <a:path w="4638040" h="307975">
                <a:moveTo>
                  <a:pt x="0" y="307771"/>
                </a:moveTo>
                <a:lnTo>
                  <a:pt x="4637532" y="307771"/>
                </a:lnTo>
                <a:lnTo>
                  <a:pt x="4637532" y="0"/>
                </a:lnTo>
                <a:lnTo>
                  <a:pt x="0" y="0"/>
                </a:lnTo>
                <a:lnTo>
                  <a:pt x="0" y="3077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17943" y="6489584"/>
            <a:ext cx="4638040" cy="307975"/>
          </a:xfrm>
          <a:custGeom>
            <a:avLst/>
            <a:gdLst/>
            <a:ahLst/>
            <a:cxnLst/>
            <a:rect l="l" t="t" r="r" b="b"/>
            <a:pathLst>
              <a:path w="4638040" h="307975">
                <a:moveTo>
                  <a:pt x="0" y="307771"/>
                </a:moveTo>
                <a:lnTo>
                  <a:pt x="4637532" y="307771"/>
                </a:lnTo>
                <a:lnTo>
                  <a:pt x="4637532" y="0"/>
                </a:lnTo>
                <a:lnTo>
                  <a:pt x="0" y="0"/>
                </a:lnTo>
                <a:lnTo>
                  <a:pt x="0" y="30777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149197" y="6511849"/>
            <a:ext cx="417576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На часах не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бывает монограммы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из переплетенных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СС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258297" y="3955922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82879" h="182879">
                <a:moveTo>
                  <a:pt x="182625" y="182752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19339" y="3955922"/>
            <a:ext cx="2339340" cy="0"/>
          </a:xfrm>
          <a:custGeom>
            <a:avLst/>
            <a:gdLst/>
            <a:ahLst/>
            <a:cxnLst/>
            <a:rect l="l" t="t" r="r" b="b"/>
            <a:pathLst>
              <a:path w="2339340">
                <a:moveTo>
                  <a:pt x="2339339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0521188" y="3977766"/>
            <a:ext cx="98501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Стекло </a:t>
            </a:r>
            <a:r>
              <a:rPr sz="1400" b="1" dirty="0">
                <a:latin typeface="Calibri"/>
                <a:cs typeface="Calibri"/>
              </a:rPr>
              <a:t>с  вы</a:t>
            </a:r>
            <a:r>
              <a:rPr sz="1400" b="1" spc="-20" dirty="0">
                <a:latin typeface="Calibri"/>
                <a:cs typeface="Calibri"/>
              </a:rPr>
              <a:t>е</a:t>
            </a:r>
            <a:r>
              <a:rPr sz="1400" b="1" spc="-5" dirty="0">
                <a:latin typeface="Calibri"/>
                <a:cs typeface="Calibri"/>
              </a:rPr>
              <a:t>м</a:t>
            </a:r>
            <a:r>
              <a:rPr sz="1400" b="1" spc="-30" dirty="0">
                <a:latin typeface="Calibri"/>
                <a:cs typeface="Calibri"/>
              </a:rPr>
              <a:t>к</a:t>
            </a:r>
            <a:r>
              <a:rPr sz="1400" b="1" dirty="0">
                <a:latin typeface="Calibri"/>
                <a:cs typeface="Calibri"/>
              </a:rPr>
              <a:t>ами</a:t>
            </a:r>
            <a:endParaRPr sz="1400" b="1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44856" y="6740600"/>
            <a:ext cx="29845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b="1" spc="-5" dirty="0">
                <a:solidFill>
                  <a:srgbClr val="7E7E7E"/>
                </a:solidFill>
                <a:latin typeface="Calibri"/>
                <a:cs typeface="Calibri"/>
              </a:rPr>
              <a:t>А</a:t>
            </a:r>
            <a:r>
              <a:rPr sz="700" b="1" spc="-15" dirty="0">
                <a:solidFill>
                  <a:srgbClr val="7E7E7E"/>
                </a:solidFill>
                <a:latin typeface="Calibri"/>
                <a:cs typeface="Calibri"/>
              </a:rPr>
              <a:t>Л</a:t>
            </a:r>
            <a:r>
              <a:rPr sz="700" b="1" spc="-10" dirty="0">
                <a:solidFill>
                  <a:srgbClr val="7E7E7E"/>
                </a:solidFill>
                <a:latin typeface="Calibri"/>
                <a:cs typeface="Calibri"/>
              </a:rPr>
              <a:t>Ь</a:t>
            </a:r>
            <a:r>
              <a:rPr sz="700" b="1" spc="-5" dirty="0">
                <a:solidFill>
                  <a:srgbClr val="7E7E7E"/>
                </a:solidFill>
                <a:latin typeface="Calibri"/>
                <a:cs typeface="Calibri"/>
              </a:rPr>
              <a:t>НО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87768" y="3183130"/>
            <a:ext cx="1897331" cy="18510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7583" y="2009330"/>
            <a:ext cx="3320722" cy="29889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2412" y="1214457"/>
            <a:ext cx="432434" cy="31159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МАКИЯЖ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3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45" dirty="0">
                <a:solidFill>
                  <a:srgbClr val="FFFFFF"/>
                </a:solidFill>
                <a:latin typeface="Calibri"/>
                <a:cs typeface="Calibri"/>
              </a:rPr>
              <a:t>УХОД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28725" y="450723"/>
            <a:ext cx="2992755" cy="51943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97790">
              <a:lnSpc>
                <a:spcPts val="1814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ОБЩИЕ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ПРИЗНАКИ</a:t>
            </a:r>
            <a:endParaRPr sz="1800">
              <a:latin typeface="Calibri"/>
              <a:cs typeface="Calibri"/>
            </a:endParaRPr>
          </a:p>
          <a:p>
            <a:pPr marL="97790">
              <a:lnSpc>
                <a:spcPts val="205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ПОДЛИННОЙ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ПРОДУКЦИИ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426702" y="5177028"/>
            <a:ext cx="1548002" cy="15479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22003" y="5172202"/>
            <a:ext cx="1557655" cy="1558290"/>
          </a:xfrm>
          <a:custGeom>
            <a:avLst/>
            <a:gdLst/>
            <a:ahLst/>
            <a:cxnLst/>
            <a:rect l="l" t="t" r="r" b="b"/>
            <a:pathLst>
              <a:path w="1557654" h="1558290">
                <a:moveTo>
                  <a:pt x="779018" y="0"/>
                </a:moveTo>
                <a:lnTo>
                  <a:pt x="858520" y="3937"/>
                </a:lnTo>
                <a:lnTo>
                  <a:pt x="935990" y="16002"/>
                </a:lnTo>
                <a:lnTo>
                  <a:pt x="1010666" y="35179"/>
                </a:lnTo>
                <a:lnTo>
                  <a:pt x="1082167" y="61087"/>
                </a:lnTo>
                <a:lnTo>
                  <a:pt x="1150366" y="94234"/>
                </a:lnTo>
                <a:lnTo>
                  <a:pt x="1214247" y="132969"/>
                </a:lnTo>
                <a:lnTo>
                  <a:pt x="1274191" y="178054"/>
                </a:lnTo>
                <a:lnTo>
                  <a:pt x="1329690" y="228473"/>
                </a:lnTo>
                <a:lnTo>
                  <a:pt x="1379981" y="283464"/>
                </a:lnTo>
                <a:lnTo>
                  <a:pt x="1424686" y="343408"/>
                </a:lnTo>
                <a:lnTo>
                  <a:pt x="1463802" y="407670"/>
                </a:lnTo>
                <a:lnTo>
                  <a:pt x="1496568" y="476008"/>
                </a:lnTo>
                <a:lnTo>
                  <a:pt x="1522602" y="547484"/>
                </a:lnTo>
                <a:lnTo>
                  <a:pt x="1541779" y="622147"/>
                </a:lnTo>
                <a:lnTo>
                  <a:pt x="1553718" y="699617"/>
                </a:lnTo>
                <a:lnTo>
                  <a:pt x="1557654" y="779081"/>
                </a:lnTo>
                <a:lnTo>
                  <a:pt x="1553718" y="858545"/>
                </a:lnTo>
                <a:lnTo>
                  <a:pt x="1541779" y="936002"/>
                </a:lnTo>
                <a:lnTo>
                  <a:pt x="1522602" y="1010678"/>
                </a:lnTo>
                <a:lnTo>
                  <a:pt x="1496568" y="1082154"/>
                </a:lnTo>
                <a:lnTo>
                  <a:pt x="1463802" y="1150454"/>
                </a:lnTo>
                <a:lnTo>
                  <a:pt x="1424686" y="1214348"/>
                </a:lnTo>
                <a:lnTo>
                  <a:pt x="1379981" y="1274229"/>
                </a:lnTo>
                <a:lnTo>
                  <a:pt x="1329690" y="1329740"/>
                </a:lnTo>
                <a:lnTo>
                  <a:pt x="1274191" y="1380058"/>
                </a:lnTo>
                <a:lnTo>
                  <a:pt x="1214247" y="1424774"/>
                </a:lnTo>
                <a:lnTo>
                  <a:pt x="1150366" y="1463903"/>
                </a:lnTo>
                <a:lnTo>
                  <a:pt x="1082040" y="1496656"/>
                </a:lnTo>
                <a:lnTo>
                  <a:pt x="1010666" y="1522615"/>
                </a:lnTo>
                <a:lnTo>
                  <a:pt x="935990" y="1541780"/>
                </a:lnTo>
                <a:lnTo>
                  <a:pt x="858520" y="1553756"/>
                </a:lnTo>
                <a:lnTo>
                  <a:pt x="779018" y="1557756"/>
                </a:lnTo>
                <a:lnTo>
                  <a:pt x="699516" y="1553756"/>
                </a:lnTo>
                <a:lnTo>
                  <a:pt x="622046" y="1541780"/>
                </a:lnTo>
                <a:lnTo>
                  <a:pt x="547370" y="1522615"/>
                </a:lnTo>
                <a:lnTo>
                  <a:pt x="475996" y="1496656"/>
                </a:lnTo>
                <a:lnTo>
                  <a:pt x="407670" y="1463916"/>
                </a:lnTo>
                <a:lnTo>
                  <a:pt x="343407" y="1424774"/>
                </a:lnTo>
                <a:lnTo>
                  <a:pt x="283464" y="1380045"/>
                </a:lnTo>
                <a:lnTo>
                  <a:pt x="228346" y="1329740"/>
                </a:lnTo>
                <a:lnTo>
                  <a:pt x="178053" y="1274241"/>
                </a:lnTo>
                <a:lnTo>
                  <a:pt x="132969" y="1214348"/>
                </a:lnTo>
                <a:lnTo>
                  <a:pt x="94233" y="1150454"/>
                </a:lnTo>
                <a:lnTo>
                  <a:pt x="61087" y="1082167"/>
                </a:lnTo>
                <a:lnTo>
                  <a:pt x="35051" y="1010678"/>
                </a:lnTo>
                <a:lnTo>
                  <a:pt x="15875" y="936002"/>
                </a:lnTo>
                <a:lnTo>
                  <a:pt x="3937" y="858545"/>
                </a:lnTo>
                <a:lnTo>
                  <a:pt x="0" y="779081"/>
                </a:lnTo>
                <a:lnTo>
                  <a:pt x="3937" y="699617"/>
                </a:lnTo>
                <a:lnTo>
                  <a:pt x="15875" y="622147"/>
                </a:lnTo>
                <a:lnTo>
                  <a:pt x="35051" y="547484"/>
                </a:lnTo>
                <a:lnTo>
                  <a:pt x="61087" y="475996"/>
                </a:lnTo>
                <a:lnTo>
                  <a:pt x="94233" y="407670"/>
                </a:lnTo>
                <a:lnTo>
                  <a:pt x="132969" y="343408"/>
                </a:lnTo>
                <a:lnTo>
                  <a:pt x="178053" y="283464"/>
                </a:lnTo>
                <a:lnTo>
                  <a:pt x="228346" y="228473"/>
                </a:lnTo>
                <a:lnTo>
                  <a:pt x="283464" y="178054"/>
                </a:lnTo>
                <a:lnTo>
                  <a:pt x="343407" y="132969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370" y="35179"/>
                </a:lnTo>
                <a:lnTo>
                  <a:pt x="622046" y="16002"/>
                </a:lnTo>
                <a:lnTo>
                  <a:pt x="699516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59428" y="4991608"/>
            <a:ext cx="745490" cy="761365"/>
          </a:xfrm>
          <a:custGeom>
            <a:avLst/>
            <a:gdLst/>
            <a:ahLst/>
            <a:cxnLst/>
            <a:rect l="l" t="t" r="r" b="b"/>
            <a:pathLst>
              <a:path w="745489" h="761364">
                <a:moveTo>
                  <a:pt x="745363" y="0"/>
                </a:moveTo>
                <a:lnTo>
                  <a:pt x="0" y="761352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55595" y="5752960"/>
            <a:ext cx="704850" cy="635"/>
          </a:xfrm>
          <a:custGeom>
            <a:avLst/>
            <a:gdLst/>
            <a:ahLst/>
            <a:cxnLst/>
            <a:rect l="l" t="t" r="r" b="b"/>
            <a:pathLst>
              <a:path w="704850" h="635">
                <a:moveTo>
                  <a:pt x="704342" y="0"/>
                </a:moveTo>
                <a:lnTo>
                  <a:pt x="0" y="12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77023" y="4702809"/>
            <a:ext cx="1548015" cy="15480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2260" y="4698110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094" y="0"/>
                </a:moveTo>
                <a:lnTo>
                  <a:pt x="858596" y="3937"/>
                </a:lnTo>
                <a:lnTo>
                  <a:pt x="935939" y="15875"/>
                </a:lnTo>
                <a:lnTo>
                  <a:pt x="1010615" y="35051"/>
                </a:lnTo>
                <a:lnTo>
                  <a:pt x="1082116" y="61087"/>
                </a:lnTo>
                <a:lnTo>
                  <a:pt x="1150442" y="94233"/>
                </a:lnTo>
                <a:lnTo>
                  <a:pt x="1214323" y="132969"/>
                </a:lnTo>
                <a:lnTo>
                  <a:pt x="1274267" y="178053"/>
                </a:lnTo>
                <a:lnTo>
                  <a:pt x="1329766" y="228345"/>
                </a:lnTo>
                <a:lnTo>
                  <a:pt x="1380058" y="283463"/>
                </a:lnTo>
                <a:lnTo>
                  <a:pt x="1424762" y="343407"/>
                </a:lnTo>
                <a:lnTo>
                  <a:pt x="1463878" y="407669"/>
                </a:lnTo>
                <a:lnTo>
                  <a:pt x="1496644" y="475995"/>
                </a:lnTo>
                <a:lnTo>
                  <a:pt x="1522552" y="547497"/>
                </a:lnTo>
                <a:lnTo>
                  <a:pt x="1541729" y="622045"/>
                </a:lnTo>
                <a:lnTo>
                  <a:pt x="1553794" y="699516"/>
                </a:lnTo>
                <a:lnTo>
                  <a:pt x="1557731" y="779017"/>
                </a:lnTo>
                <a:lnTo>
                  <a:pt x="1553794" y="858519"/>
                </a:lnTo>
                <a:lnTo>
                  <a:pt x="1541729" y="935964"/>
                </a:lnTo>
                <a:lnTo>
                  <a:pt x="1522552" y="1010627"/>
                </a:lnTo>
                <a:lnTo>
                  <a:pt x="1496644" y="1082103"/>
                </a:lnTo>
                <a:lnTo>
                  <a:pt x="1463878" y="1150404"/>
                </a:lnTo>
                <a:lnTo>
                  <a:pt x="1424762" y="1214297"/>
                </a:lnTo>
                <a:lnTo>
                  <a:pt x="1380058" y="1274191"/>
                </a:lnTo>
                <a:lnTo>
                  <a:pt x="1329766" y="1329702"/>
                </a:lnTo>
                <a:lnTo>
                  <a:pt x="1274267" y="1380007"/>
                </a:lnTo>
                <a:lnTo>
                  <a:pt x="1214323" y="1424724"/>
                </a:lnTo>
                <a:lnTo>
                  <a:pt x="1150442" y="1463865"/>
                </a:lnTo>
                <a:lnTo>
                  <a:pt x="1082116" y="1496618"/>
                </a:lnTo>
                <a:lnTo>
                  <a:pt x="1010615" y="1522577"/>
                </a:lnTo>
                <a:lnTo>
                  <a:pt x="935939" y="1541741"/>
                </a:lnTo>
                <a:lnTo>
                  <a:pt x="858596" y="1553718"/>
                </a:lnTo>
                <a:lnTo>
                  <a:pt x="779094" y="1557705"/>
                </a:lnTo>
                <a:lnTo>
                  <a:pt x="699592" y="1553718"/>
                </a:lnTo>
                <a:lnTo>
                  <a:pt x="622122" y="1541741"/>
                </a:lnTo>
                <a:lnTo>
                  <a:pt x="547446" y="1522577"/>
                </a:lnTo>
                <a:lnTo>
                  <a:pt x="475945" y="1496618"/>
                </a:lnTo>
                <a:lnTo>
                  <a:pt x="407746" y="1463865"/>
                </a:lnTo>
                <a:lnTo>
                  <a:pt x="343357" y="1424736"/>
                </a:lnTo>
                <a:lnTo>
                  <a:pt x="283540" y="1380007"/>
                </a:lnTo>
                <a:lnTo>
                  <a:pt x="228422" y="1329689"/>
                </a:lnTo>
                <a:lnTo>
                  <a:pt x="178130" y="1274203"/>
                </a:lnTo>
                <a:lnTo>
                  <a:pt x="132918" y="1214297"/>
                </a:lnTo>
                <a:lnTo>
                  <a:pt x="94246" y="1150404"/>
                </a:lnTo>
                <a:lnTo>
                  <a:pt x="61099" y="1082116"/>
                </a:lnTo>
                <a:lnTo>
                  <a:pt x="35140" y="1010627"/>
                </a:lnTo>
                <a:lnTo>
                  <a:pt x="15976" y="935964"/>
                </a:lnTo>
                <a:lnTo>
                  <a:pt x="3987" y="858519"/>
                </a:lnTo>
                <a:lnTo>
                  <a:pt x="0" y="779017"/>
                </a:lnTo>
                <a:lnTo>
                  <a:pt x="3987" y="699516"/>
                </a:lnTo>
                <a:lnTo>
                  <a:pt x="15976" y="622045"/>
                </a:lnTo>
                <a:lnTo>
                  <a:pt x="35140" y="547497"/>
                </a:lnTo>
                <a:lnTo>
                  <a:pt x="61099" y="475995"/>
                </a:lnTo>
                <a:lnTo>
                  <a:pt x="94234" y="407669"/>
                </a:lnTo>
                <a:lnTo>
                  <a:pt x="132918" y="343407"/>
                </a:lnTo>
                <a:lnTo>
                  <a:pt x="178130" y="283463"/>
                </a:lnTo>
                <a:lnTo>
                  <a:pt x="228422" y="228345"/>
                </a:lnTo>
                <a:lnTo>
                  <a:pt x="283540" y="178053"/>
                </a:lnTo>
                <a:lnTo>
                  <a:pt x="343357" y="132969"/>
                </a:lnTo>
                <a:lnTo>
                  <a:pt x="407746" y="94233"/>
                </a:lnTo>
                <a:lnTo>
                  <a:pt x="475945" y="61087"/>
                </a:lnTo>
                <a:lnTo>
                  <a:pt x="547446" y="35051"/>
                </a:lnTo>
                <a:lnTo>
                  <a:pt x="622122" y="15875"/>
                </a:lnTo>
                <a:lnTo>
                  <a:pt x="699592" y="3937"/>
                </a:lnTo>
                <a:lnTo>
                  <a:pt x="779094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855595" y="5794349"/>
            <a:ext cx="2068957" cy="100566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600" b="1" spc="-5" dirty="0">
                <a:latin typeface="Calibri"/>
                <a:cs typeface="Calibri"/>
              </a:rPr>
              <a:t>Номер партии </a:t>
            </a:r>
            <a:r>
              <a:rPr sz="1600" b="1" dirty="0">
                <a:latin typeface="Calibri"/>
                <a:cs typeface="Calibri"/>
              </a:rPr>
              <a:t>из 4</a:t>
            </a:r>
            <a:r>
              <a:rPr sz="1600" b="1" spc="-6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цифр  на </a:t>
            </a:r>
            <a:r>
              <a:rPr sz="1600" b="1" spc="-5" dirty="0">
                <a:latin typeface="Calibri"/>
                <a:cs typeface="Calibri"/>
              </a:rPr>
              <a:t>упаковке, </a:t>
            </a:r>
            <a:r>
              <a:rPr sz="1600" b="1" dirty="0">
                <a:latin typeface="Calibri"/>
                <a:cs typeface="Calibri"/>
              </a:rPr>
              <a:t>а </a:t>
            </a:r>
            <a:r>
              <a:rPr sz="1600" b="1" spc="-5" dirty="0">
                <a:latin typeface="Calibri"/>
                <a:cs typeface="Calibri"/>
              </a:rPr>
              <a:t>также </a:t>
            </a:r>
            <a:r>
              <a:rPr sz="1600" b="1" dirty="0">
                <a:latin typeface="Calibri"/>
                <a:cs typeface="Calibri"/>
              </a:rPr>
              <a:t>в  </a:t>
            </a:r>
            <a:r>
              <a:rPr sz="1600" b="1" spc="-5" dirty="0">
                <a:latin typeface="Calibri"/>
                <a:cs typeface="Calibri"/>
              </a:rPr>
              <a:t>большинстве случаев </a:t>
            </a:r>
            <a:r>
              <a:rPr sz="1600" b="1" dirty="0">
                <a:latin typeface="Calibri"/>
                <a:cs typeface="Calibri"/>
              </a:rPr>
              <a:t>на  самом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изделии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07914" y="5073522"/>
            <a:ext cx="1548003" cy="15479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03215" y="5068696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90">
                <a:moveTo>
                  <a:pt x="779018" y="0"/>
                </a:moveTo>
                <a:lnTo>
                  <a:pt x="858520" y="4063"/>
                </a:lnTo>
                <a:lnTo>
                  <a:pt x="935989" y="16001"/>
                </a:lnTo>
                <a:lnTo>
                  <a:pt x="1010665" y="35178"/>
                </a:lnTo>
                <a:lnTo>
                  <a:pt x="1082167" y="61086"/>
                </a:lnTo>
                <a:lnTo>
                  <a:pt x="1150365" y="94233"/>
                </a:lnTo>
                <a:lnTo>
                  <a:pt x="1214374" y="132969"/>
                </a:lnTo>
                <a:lnTo>
                  <a:pt x="1274190" y="178180"/>
                </a:lnTo>
                <a:lnTo>
                  <a:pt x="1329689" y="228472"/>
                </a:lnTo>
                <a:lnTo>
                  <a:pt x="1379982" y="283590"/>
                </a:lnTo>
                <a:lnTo>
                  <a:pt x="1424686" y="343407"/>
                </a:lnTo>
                <a:lnTo>
                  <a:pt x="1463929" y="407796"/>
                </a:lnTo>
                <a:lnTo>
                  <a:pt x="1496567" y="475995"/>
                </a:lnTo>
                <a:lnTo>
                  <a:pt x="1522603" y="547509"/>
                </a:lnTo>
                <a:lnTo>
                  <a:pt x="1541780" y="622172"/>
                </a:lnTo>
                <a:lnTo>
                  <a:pt x="1553717" y="699642"/>
                </a:lnTo>
                <a:lnTo>
                  <a:pt x="1557782" y="779106"/>
                </a:lnTo>
                <a:lnTo>
                  <a:pt x="1553717" y="858570"/>
                </a:lnTo>
                <a:lnTo>
                  <a:pt x="1541780" y="936028"/>
                </a:lnTo>
                <a:lnTo>
                  <a:pt x="1522603" y="1010704"/>
                </a:lnTo>
                <a:lnTo>
                  <a:pt x="1496567" y="1082179"/>
                </a:lnTo>
                <a:lnTo>
                  <a:pt x="1463929" y="1150480"/>
                </a:lnTo>
                <a:lnTo>
                  <a:pt x="1424686" y="1214373"/>
                </a:lnTo>
                <a:lnTo>
                  <a:pt x="1379982" y="1274254"/>
                </a:lnTo>
                <a:lnTo>
                  <a:pt x="1329689" y="1329766"/>
                </a:lnTo>
                <a:lnTo>
                  <a:pt x="1274190" y="1380083"/>
                </a:lnTo>
                <a:lnTo>
                  <a:pt x="1214374" y="1424800"/>
                </a:lnTo>
                <a:lnTo>
                  <a:pt x="1150365" y="1463928"/>
                </a:lnTo>
                <a:lnTo>
                  <a:pt x="1082167" y="1496682"/>
                </a:lnTo>
                <a:lnTo>
                  <a:pt x="1010665" y="1522641"/>
                </a:lnTo>
                <a:lnTo>
                  <a:pt x="935989" y="1541805"/>
                </a:lnTo>
                <a:lnTo>
                  <a:pt x="858520" y="1553781"/>
                </a:lnTo>
                <a:lnTo>
                  <a:pt x="779018" y="1557781"/>
                </a:lnTo>
                <a:lnTo>
                  <a:pt x="699643" y="1553781"/>
                </a:lnTo>
                <a:lnTo>
                  <a:pt x="622173" y="1541805"/>
                </a:lnTo>
                <a:lnTo>
                  <a:pt x="547497" y="1522641"/>
                </a:lnTo>
                <a:lnTo>
                  <a:pt x="475996" y="1496682"/>
                </a:lnTo>
                <a:lnTo>
                  <a:pt x="407670" y="1463941"/>
                </a:lnTo>
                <a:lnTo>
                  <a:pt x="343408" y="1424800"/>
                </a:lnTo>
                <a:lnTo>
                  <a:pt x="283463" y="1380070"/>
                </a:lnTo>
                <a:lnTo>
                  <a:pt x="228346" y="1329753"/>
                </a:lnTo>
                <a:lnTo>
                  <a:pt x="178054" y="1274267"/>
                </a:lnTo>
                <a:lnTo>
                  <a:pt x="132969" y="1214373"/>
                </a:lnTo>
                <a:lnTo>
                  <a:pt x="94234" y="1150480"/>
                </a:lnTo>
                <a:lnTo>
                  <a:pt x="61087" y="1082192"/>
                </a:lnTo>
                <a:lnTo>
                  <a:pt x="35051" y="1010704"/>
                </a:lnTo>
                <a:lnTo>
                  <a:pt x="16001" y="936028"/>
                </a:lnTo>
                <a:lnTo>
                  <a:pt x="3937" y="858570"/>
                </a:lnTo>
                <a:lnTo>
                  <a:pt x="0" y="779106"/>
                </a:lnTo>
                <a:lnTo>
                  <a:pt x="3937" y="699642"/>
                </a:lnTo>
                <a:lnTo>
                  <a:pt x="16001" y="622172"/>
                </a:lnTo>
                <a:lnTo>
                  <a:pt x="35051" y="547509"/>
                </a:lnTo>
                <a:lnTo>
                  <a:pt x="61087" y="475995"/>
                </a:lnTo>
                <a:lnTo>
                  <a:pt x="94234" y="407796"/>
                </a:lnTo>
                <a:lnTo>
                  <a:pt x="132969" y="343407"/>
                </a:lnTo>
                <a:lnTo>
                  <a:pt x="178054" y="283590"/>
                </a:lnTo>
                <a:lnTo>
                  <a:pt x="228346" y="228472"/>
                </a:lnTo>
                <a:lnTo>
                  <a:pt x="283463" y="178180"/>
                </a:lnTo>
                <a:lnTo>
                  <a:pt x="343408" y="132969"/>
                </a:lnTo>
                <a:lnTo>
                  <a:pt x="407670" y="94233"/>
                </a:lnTo>
                <a:lnTo>
                  <a:pt x="475996" y="61086"/>
                </a:lnTo>
                <a:lnTo>
                  <a:pt x="547497" y="35178"/>
                </a:lnTo>
                <a:lnTo>
                  <a:pt x="622173" y="16001"/>
                </a:lnTo>
                <a:lnTo>
                  <a:pt x="699643" y="4063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72925" y="1133602"/>
            <a:ext cx="1861554" cy="17617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97246" y="1335786"/>
            <a:ext cx="574675" cy="574675"/>
          </a:xfrm>
          <a:custGeom>
            <a:avLst/>
            <a:gdLst/>
            <a:ahLst/>
            <a:cxnLst/>
            <a:rect l="l" t="t" r="r" b="b"/>
            <a:pathLst>
              <a:path w="574675" h="574675">
                <a:moveTo>
                  <a:pt x="574293" y="574293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43427" y="1133765"/>
            <a:ext cx="4241156" cy="12317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2135">
              <a:lnSpc>
                <a:spcPts val="1595"/>
              </a:lnSpc>
              <a:spcBef>
                <a:spcPts val="105"/>
              </a:spcBef>
              <a:tabLst>
                <a:tab pos="3955415" algn="l"/>
              </a:tabLst>
            </a:pPr>
            <a:r>
              <a:rPr sz="1400" b="1" spc="-30" dirty="0" err="1" smtClean="0">
                <a:latin typeface="Calibri"/>
                <a:cs typeface="Calibri"/>
              </a:rPr>
              <a:t>Углы</a:t>
            </a:r>
            <a:r>
              <a:rPr sz="1400" b="1" spc="-30" dirty="0" smtClean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и </a:t>
            </a:r>
            <a:r>
              <a:rPr sz="1400" b="1" spc="-5" dirty="0">
                <a:latin typeface="Calibri"/>
                <a:cs typeface="Calibri"/>
              </a:rPr>
              <a:t>кромки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15" dirty="0" err="1">
                <a:latin typeface="Calibri"/>
                <a:cs typeface="Calibri"/>
              </a:rPr>
              <a:t>всегда</a:t>
            </a:r>
            <a:r>
              <a:rPr sz="1400" b="1" spc="-15" dirty="0">
                <a:latin typeface="Calibri"/>
                <a:cs typeface="Calibri"/>
              </a:rPr>
              <a:t>  </a:t>
            </a:r>
            <a:r>
              <a:rPr lang="ru-RU" sz="1400" b="1" spc="-15" dirty="0" smtClean="0">
                <a:latin typeface="Calibri"/>
                <a:cs typeface="Calibri"/>
              </a:rPr>
              <a:t>     </a:t>
            </a:r>
            <a:r>
              <a:rPr sz="1400" b="1" spc="5" dirty="0" smtClean="0">
                <a:latin typeface="Calibri"/>
                <a:cs typeface="Calibri"/>
              </a:rPr>
              <a:t> </a:t>
            </a:r>
            <a:r>
              <a:rPr sz="1400" b="1" u="sng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400" b="1" dirty="0">
              <a:latin typeface="Times New Roman"/>
              <a:cs typeface="Times New Roman"/>
            </a:endParaRPr>
          </a:p>
          <a:p>
            <a:pPr marL="1169670">
              <a:lnSpc>
                <a:spcPts val="1595"/>
              </a:lnSpc>
            </a:pPr>
            <a:r>
              <a:rPr sz="1400" b="1" spc="-5" dirty="0">
                <a:latin typeface="Calibri"/>
                <a:cs typeface="Calibri"/>
              </a:rPr>
              <a:t>выполнены аккуратно </a:t>
            </a:r>
            <a:r>
              <a:rPr sz="1400" b="1" dirty="0">
                <a:latin typeface="Calibri"/>
                <a:cs typeface="Calibri"/>
              </a:rPr>
              <a:t>и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точно</a:t>
            </a:r>
            <a:endParaRPr sz="1400" b="1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12700" marR="2851150">
              <a:lnSpc>
                <a:spcPts val="1510"/>
              </a:lnSpc>
              <a:spcBef>
                <a:spcPts val="5"/>
              </a:spcBef>
            </a:pPr>
            <a:r>
              <a:rPr sz="1400" b="1" spc="-30" dirty="0">
                <a:latin typeface="Calibri"/>
                <a:cs typeface="Calibri"/>
              </a:rPr>
              <a:t>Углы </a:t>
            </a:r>
            <a:r>
              <a:rPr sz="1400" b="1" dirty="0">
                <a:latin typeface="Calibri"/>
                <a:cs typeface="Calibri"/>
              </a:rPr>
              <a:t>и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кромки  </a:t>
            </a:r>
            <a:r>
              <a:rPr sz="1400" b="1" dirty="0">
                <a:latin typeface="Calibri"/>
                <a:cs typeface="Calibri"/>
              </a:rPr>
              <a:t>выполнены</a:t>
            </a:r>
          </a:p>
          <a:p>
            <a:pPr marL="12700">
              <a:lnSpc>
                <a:spcPts val="1490"/>
              </a:lnSpc>
            </a:pPr>
            <a:r>
              <a:rPr sz="1400" b="1" spc="-5" dirty="0">
                <a:latin typeface="Calibri"/>
                <a:cs typeface="Calibri"/>
              </a:rPr>
              <a:t>аккуратно </a:t>
            </a:r>
            <a:r>
              <a:rPr sz="1400" b="1" dirty="0">
                <a:latin typeface="Calibri"/>
                <a:cs typeface="Calibri"/>
              </a:rPr>
              <a:t>и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точно</a:t>
            </a:r>
            <a:endParaRPr sz="1400" b="1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34955" y="4108830"/>
            <a:ext cx="1630936" cy="812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Номер партии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из</a:t>
            </a:r>
          </a:p>
          <a:p>
            <a:pPr marL="12700" marR="5080" algn="just">
              <a:lnSpc>
                <a:spcPct val="90100"/>
              </a:lnSpc>
              <a:spcBef>
                <a:spcPts val="85"/>
              </a:spcBef>
            </a:pPr>
            <a:r>
              <a:rPr sz="1400" b="1" dirty="0">
                <a:latin typeface="Calibri"/>
                <a:cs typeface="Calibri"/>
              </a:rPr>
              <a:t>4 цифр </a:t>
            </a:r>
            <a:r>
              <a:rPr sz="1400" b="1" spc="-5" dirty="0">
                <a:latin typeface="Calibri"/>
                <a:cs typeface="Calibri"/>
              </a:rPr>
              <a:t>совпадает</a:t>
            </a:r>
            <a:r>
              <a:rPr sz="1400" b="1" spc="-9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с  </a:t>
            </a:r>
            <a:r>
              <a:rPr sz="1400" b="1" spc="-5" dirty="0">
                <a:latin typeface="Calibri"/>
                <a:cs typeface="Calibri"/>
              </a:rPr>
              <a:t>номером, </a:t>
            </a:r>
            <a:r>
              <a:rPr sz="1400" b="1" spc="-10" dirty="0">
                <a:latin typeface="Calibri"/>
                <a:cs typeface="Calibri"/>
              </a:rPr>
              <a:t>который  </a:t>
            </a:r>
            <a:r>
              <a:rPr sz="1400" b="1" spc="-5" dirty="0">
                <a:latin typeface="Calibri"/>
                <a:cs typeface="Calibri"/>
              </a:rPr>
              <a:t>указан </a:t>
            </a:r>
            <a:r>
              <a:rPr sz="1400" b="1" dirty="0">
                <a:latin typeface="Calibri"/>
                <a:cs typeface="Calibri"/>
              </a:rPr>
              <a:t>на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изделии</a:t>
            </a:r>
            <a:endParaRPr sz="1400" b="1" dirty="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255382" y="1170939"/>
            <a:ext cx="1860677" cy="1749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669401" y="982599"/>
            <a:ext cx="337820" cy="337820"/>
          </a:xfrm>
          <a:custGeom>
            <a:avLst/>
            <a:gdLst/>
            <a:ahLst/>
            <a:cxnLst/>
            <a:rect l="l" t="t" r="r" b="b"/>
            <a:pathLst>
              <a:path w="337820" h="337819">
                <a:moveTo>
                  <a:pt x="0" y="337565"/>
                </a:moveTo>
                <a:lnTo>
                  <a:pt x="33756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006458" y="982599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>
                <a:moveTo>
                  <a:pt x="0" y="0"/>
                </a:moveTo>
                <a:lnTo>
                  <a:pt x="1050417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725786" y="2569591"/>
            <a:ext cx="1548003" cy="15480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721088" y="2564764"/>
            <a:ext cx="1557655" cy="1558290"/>
          </a:xfrm>
          <a:custGeom>
            <a:avLst/>
            <a:gdLst/>
            <a:ahLst/>
            <a:cxnLst/>
            <a:rect l="l" t="t" r="r" b="b"/>
            <a:pathLst>
              <a:path w="1557654" h="1558289">
                <a:moveTo>
                  <a:pt x="779017" y="0"/>
                </a:moveTo>
                <a:lnTo>
                  <a:pt x="858519" y="4063"/>
                </a:lnTo>
                <a:lnTo>
                  <a:pt x="935989" y="16001"/>
                </a:lnTo>
                <a:lnTo>
                  <a:pt x="1010665" y="35179"/>
                </a:lnTo>
                <a:lnTo>
                  <a:pt x="1082039" y="61087"/>
                </a:lnTo>
                <a:lnTo>
                  <a:pt x="1150365" y="94234"/>
                </a:lnTo>
                <a:lnTo>
                  <a:pt x="1214246" y="132969"/>
                </a:lnTo>
                <a:lnTo>
                  <a:pt x="1274190" y="178181"/>
                </a:lnTo>
                <a:lnTo>
                  <a:pt x="1329689" y="228473"/>
                </a:lnTo>
                <a:lnTo>
                  <a:pt x="1379981" y="283590"/>
                </a:lnTo>
                <a:lnTo>
                  <a:pt x="1424685" y="343408"/>
                </a:lnTo>
                <a:lnTo>
                  <a:pt x="1463802" y="407797"/>
                </a:lnTo>
                <a:lnTo>
                  <a:pt x="1496567" y="475996"/>
                </a:lnTo>
                <a:lnTo>
                  <a:pt x="1522602" y="547497"/>
                </a:lnTo>
                <a:lnTo>
                  <a:pt x="1541652" y="622173"/>
                </a:lnTo>
                <a:lnTo>
                  <a:pt x="1553717" y="699643"/>
                </a:lnTo>
                <a:lnTo>
                  <a:pt x="1557654" y="779145"/>
                </a:lnTo>
                <a:lnTo>
                  <a:pt x="1553717" y="858520"/>
                </a:lnTo>
                <a:lnTo>
                  <a:pt x="1541652" y="935989"/>
                </a:lnTo>
                <a:lnTo>
                  <a:pt x="1522602" y="1010665"/>
                </a:lnTo>
                <a:lnTo>
                  <a:pt x="1496567" y="1082167"/>
                </a:lnTo>
                <a:lnTo>
                  <a:pt x="1463802" y="1150493"/>
                </a:lnTo>
                <a:lnTo>
                  <a:pt x="1424685" y="1214374"/>
                </a:lnTo>
                <a:lnTo>
                  <a:pt x="1379981" y="1274318"/>
                </a:lnTo>
                <a:lnTo>
                  <a:pt x="1329689" y="1329817"/>
                </a:lnTo>
                <a:lnTo>
                  <a:pt x="1274190" y="1380109"/>
                </a:lnTo>
                <a:lnTo>
                  <a:pt x="1214246" y="1424813"/>
                </a:lnTo>
                <a:lnTo>
                  <a:pt x="1150365" y="1463929"/>
                </a:lnTo>
                <a:lnTo>
                  <a:pt x="1082039" y="1496695"/>
                </a:lnTo>
                <a:lnTo>
                  <a:pt x="1010665" y="1522603"/>
                </a:lnTo>
                <a:lnTo>
                  <a:pt x="935989" y="1541780"/>
                </a:lnTo>
                <a:lnTo>
                  <a:pt x="858519" y="1553845"/>
                </a:lnTo>
                <a:lnTo>
                  <a:pt x="779017" y="1557782"/>
                </a:lnTo>
                <a:lnTo>
                  <a:pt x="699515" y="1553845"/>
                </a:lnTo>
                <a:lnTo>
                  <a:pt x="622045" y="1541780"/>
                </a:lnTo>
                <a:lnTo>
                  <a:pt x="547369" y="1522603"/>
                </a:lnTo>
                <a:lnTo>
                  <a:pt x="475995" y="1496695"/>
                </a:lnTo>
                <a:lnTo>
                  <a:pt x="407669" y="1463929"/>
                </a:lnTo>
                <a:lnTo>
                  <a:pt x="343407" y="1424813"/>
                </a:lnTo>
                <a:lnTo>
                  <a:pt x="283463" y="1380109"/>
                </a:lnTo>
                <a:lnTo>
                  <a:pt x="228345" y="1329817"/>
                </a:lnTo>
                <a:lnTo>
                  <a:pt x="178053" y="1274318"/>
                </a:lnTo>
                <a:lnTo>
                  <a:pt x="132968" y="1214374"/>
                </a:lnTo>
                <a:lnTo>
                  <a:pt x="94233" y="1150493"/>
                </a:lnTo>
                <a:lnTo>
                  <a:pt x="61086" y="1082167"/>
                </a:lnTo>
                <a:lnTo>
                  <a:pt x="35051" y="1010665"/>
                </a:lnTo>
                <a:lnTo>
                  <a:pt x="15875" y="935989"/>
                </a:lnTo>
                <a:lnTo>
                  <a:pt x="3936" y="858520"/>
                </a:lnTo>
                <a:lnTo>
                  <a:pt x="0" y="779145"/>
                </a:lnTo>
                <a:lnTo>
                  <a:pt x="3936" y="699643"/>
                </a:lnTo>
                <a:lnTo>
                  <a:pt x="15875" y="622173"/>
                </a:lnTo>
                <a:lnTo>
                  <a:pt x="35051" y="547497"/>
                </a:lnTo>
                <a:lnTo>
                  <a:pt x="61086" y="475996"/>
                </a:lnTo>
                <a:lnTo>
                  <a:pt x="94233" y="407797"/>
                </a:lnTo>
                <a:lnTo>
                  <a:pt x="132968" y="343408"/>
                </a:lnTo>
                <a:lnTo>
                  <a:pt x="178053" y="283590"/>
                </a:lnTo>
                <a:lnTo>
                  <a:pt x="228345" y="228473"/>
                </a:lnTo>
                <a:lnTo>
                  <a:pt x="283463" y="178181"/>
                </a:lnTo>
                <a:lnTo>
                  <a:pt x="343407" y="132969"/>
                </a:lnTo>
                <a:lnTo>
                  <a:pt x="407669" y="94234"/>
                </a:lnTo>
                <a:lnTo>
                  <a:pt x="475868" y="61087"/>
                </a:lnTo>
                <a:lnTo>
                  <a:pt x="547369" y="35179"/>
                </a:lnTo>
                <a:lnTo>
                  <a:pt x="622045" y="16001"/>
                </a:lnTo>
                <a:lnTo>
                  <a:pt x="699515" y="4063"/>
                </a:lnTo>
                <a:lnTo>
                  <a:pt x="779017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003155" y="457073"/>
            <a:ext cx="1548002" cy="15480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998456" y="452373"/>
            <a:ext cx="1557655" cy="1557655"/>
          </a:xfrm>
          <a:custGeom>
            <a:avLst/>
            <a:gdLst/>
            <a:ahLst/>
            <a:cxnLst/>
            <a:rect l="l" t="t" r="r" b="b"/>
            <a:pathLst>
              <a:path w="1557654" h="1557655">
                <a:moveTo>
                  <a:pt x="779018" y="0"/>
                </a:moveTo>
                <a:lnTo>
                  <a:pt x="858520" y="3937"/>
                </a:lnTo>
                <a:lnTo>
                  <a:pt x="935990" y="15875"/>
                </a:lnTo>
                <a:lnTo>
                  <a:pt x="1010666" y="35051"/>
                </a:lnTo>
                <a:lnTo>
                  <a:pt x="1082167" y="61087"/>
                </a:lnTo>
                <a:lnTo>
                  <a:pt x="1150366" y="94234"/>
                </a:lnTo>
                <a:lnTo>
                  <a:pt x="1214247" y="132968"/>
                </a:lnTo>
                <a:lnTo>
                  <a:pt x="1274191" y="178053"/>
                </a:lnTo>
                <a:lnTo>
                  <a:pt x="1329690" y="228346"/>
                </a:lnTo>
                <a:lnTo>
                  <a:pt x="1379982" y="283463"/>
                </a:lnTo>
                <a:lnTo>
                  <a:pt x="1424686" y="343408"/>
                </a:lnTo>
                <a:lnTo>
                  <a:pt x="1463802" y="407670"/>
                </a:lnTo>
                <a:lnTo>
                  <a:pt x="1496568" y="475996"/>
                </a:lnTo>
                <a:lnTo>
                  <a:pt x="1522602" y="547370"/>
                </a:lnTo>
                <a:lnTo>
                  <a:pt x="1541779" y="622046"/>
                </a:lnTo>
                <a:lnTo>
                  <a:pt x="1553718" y="699515"/>
                </a:lnTo>
                <a:lnTo>
                  <a:pt x="1557654" y="779017"/>
                </a:lnTo>
                <a:lnTo>
                  <a:pt x="1553718" y="858520"/>
                </a:lnTo>
                <a:lnTo>
                  <a:pt x="1541779" y="935989"/>
                </a:lnTo>
                <a:lnTo>
                  <a:pt x="1522602" y="1010665"/>
                </a:lnTo>
                <a:lnTo>
                  <a:pt x="1496568" y="1082039"/>
                </a:lnTo>
                <a:lnTo>
                  <a:pt x="1463802" y="1150365"/>
                </a:lnTo>
                <a:lnTo>
                  <a:pt x="1424686" y="1214247"/>
                </a:lnTo>
                <a:lnTo>
                  <a:pt x="1379982" y="1274190"/>
                </a:lnTo>
                <a:lnTo>
                  <a:pt x="1329690" y="1329689"/>
                </a:lnTo>
                <a:lnTo>
                  <a:pt x="1274191" y="1379981"/>
                </a:lnTo>
                <a:lnTo>
                  <a:pt x="1214247" y="1424686"/>
                </a:lnTo>
                <a:lnTo>
                  <a:pt x="1150366" y="1463802"/>
                </a:lnTo>
                <a:lnTo>
                  <a:pt x="1082040" y="1496567"/>
                </a:lnTo>
                <a:lnTo>
                  <a:pt x="1010666" y="1522602"/>
                </a:lnTo>
                <a:lnTo>
                  <a:pt x="935990" y="1541779"/>
                </a:lnTo>
                <a:lnTo>
                  <a:pt x="858520" y="1553717"/>
                </a:lnTo>
                <a:lnTo>
                  <a:pt x="779018" y="1557654"/>
                </a:lnTo>
                <a:lnTo>
                  <a:pt x="699516" y="1553717"/>
                </a:lnTo>
                <a:lnTo>
                  <a:pt x="622046" y="1541779"/>
                </a:lnTo>
                <a:lnTo>
                  <a:pt x="547370" y="1522602"/>
                </a:lnTo>
                <a:lnTo>
                  <a:pt x="475996" y="1496567"/>
                </a:lnTo>
                <a:lnTo>
                  <a:pt x="407670" y="1463802"/>
                </a:lnTo>
                <a:lnTo>
                  <a:pt x="343408" y="1424686"/>
                </a:lnTo>
                <a:lnTo>
                  <a:pt x="283464" y="1379981"/>
                </a:lnTo>
                <a:lnTo>
                  <a:pt x="228346" y="1329689"/>
                </a:lnTo>
                <a:lnTo>
                  <a:pt x="178053" y="1274190"/>
                </a:lnTo>
                <a:lnTo>
                  <a:pt x="132969" y="1214247"/>
                </a:lnTo>
                <a:lnTo>
                  <a:pt x="94234" y="1150365"/>
                </a:lnTo>
                <a:lnTo>
                  <a:pt x="61087" y="1082166"/>
                </a:lnTo>
                <a:lnTo>
                  <a:pt x="35051" y="1010665"/>
                </a:lnTo>
                <a:lnTo>
                  <a:pt x="15875" y="935989"/>
                </a:lnTo>
                <a:lnTo>
                  <a:pt x="3937" y="858520"/>
                </a:lnTo>
                <a:lnTo>
                  <a:pt x="0" y="779017"/>
                </a:lnTo>
                <a:lnTo>
                  <a:pt x="3937" y="699515"/>
                </a:lnTo>
                <a:lnTo>
                  <a:pt x="15875" y="622046"/>
                </a:lnTo>
                <a:lnTo>
                  <a:pt x="35051" y="547370"/>
                </a:lnTo>
                <a:lnTo>
                  <a:pt x="61087" y="475996"/>
                </a:lnTo>
                <a:lnTo>
                  <a:pt x="94234" y="407670"/>
                </a:lnTo>
                <a:lnTo>
                  <a:pt x="132969" y="343408"/>
                </a:lnTo>
                <a:lnTo>
                  <a:pt x="178053" y="283463"/>
                </a:lnTo>
                <a:lnTo>
                  <a:pt x="228346" y="228346"/>
                </a:lnTo>
                <a:lnTo>
                  <a:pt x="283464" y="178053"/>
                </a:lnTo>
                <a:lnTo>
                  <a:pt x="343408" y="132968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370" y="35051"/>
                </a:lnTo>
                <a:lnTo>
                  <a:pt x="622046" y="15875"/>
                </a:lnTo>
                <a:lnTo>
                  <a:pt x="699516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99345" y="2395473"/>
            <a:ext cx="435609" cy="435609"/>
          </a:xfrm>
          <a:custGeom>
            <a:avLst/>
            <a:gdLst/>
            <a:ahLst/>
            <a:cxnLst/>
            <a:rect l="l" t="t" r="r" b="b"/>
            <a:pathLst>
              <a:path w="435609" h="435610">
                <a:moveTo>
                  <a:pt x="435228" y="435228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870060" y="2395473"/>
            <a:ext cx="629920" cy="0"/>
          </a:xfrm>
          <a:custGeom>
            <a:avLst/>
            <a:gdLst/>
            <a:ahLst/>
            <a:cxnLst/>
            <a:rect l="l" t="t" r="r" b="b"/>
            <a:pathLst>
              <a:path w="629920">
                <a:moveTo>
                  <a:pt x="629793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696200" y="194513"/>
            <a:ext cx="2651251" cy="61491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400" b="1" dirty="0">
                <a:latin typeface="Calibri"/>
                <a:cs typeface="Calibri"/>
              </a:rPr>
              <a:t>Печать / </a:t>
            </a:r>
            <a:r>
              <a:rPr sz="1400" b="1" spc="-5" dirty="0">
                <a:latin typeface="Calibri"/>
                <a:cs typeface="Calibri"/>
              </a:rPr>
              <a:t>рельефная</a:t>
            </a:r>
            <a:r>
              <a:rPr sz="1400" b="1" spc="-8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маркировка  </a:t>
            </a:r>
            <a:r>
              <a:rPr sz="1400" b="1" dirty="0">
                <a:latin typeface="Calibri"/>
                <a:cs typeface="Calibri"/>
              </a:rPr>
              <a:t>выполнены </a:t>
            </a:r>
            <a:r>
              <a:rPr sz="1400" b="1" spc="-5" dirty="0">
                <a:latin typeface="Calibri"/>
                <a:cs typeface="Calibri"/>
              </a:rPr>
              <a:t>аккуратно </a:t>
            </a:r>
            <a:r>
              <a:rPr sz="1400" b="1" dirty="0">
                <a:latin typeface="Calibri"/>
                <a:cs typeface="Calibri"/>
              </a:rPr>
              <a:t>и </a:t>
            </a:r>
            <a:r>
              <a:rPr sz="1400" b="1" spc="-20" dirty="0">
                <a:latin typeface="Calibri"/>
                <a:cs typeface="Calibri"/>
              </a:rPr>
              <a:t>всегда  </a:t>
            </a:r>
            <a:r>
              <a:rPr sz="1400" b="1" spc="-10" dirty="0">
                <a:latin typeface="Calibri"/>
                <a:cs typeface="Calibri"/>
              </a:rPr>
              <a:t>находятся </a:t>
            </a:r>
            <a:r>
              <a:rPr sz="1400" b="1" dirty="0">
                <a:latin typeface="Calibri"/>
                <a:cs typeface="Calibri"/>
              </a:rPr>
              <a:t>в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центре</a:t>
            </a:r>
            <a:endParaRPr sz="1400" b="1" dirty="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434194" y="4774057"/>
            <a:ext cx="435609" cy="435609"/>
          </a:xfrm>
          <a:custGeom>
            <a:avLst/>
            <a:gdLst/>
            <a:ahLst/>
            <a:cxnLst/>
            <a:rect l="l" t="t" r="r" b="b"/>
            <a:pathLst>
              <a:path w="435609" h="435610">
                <a:moveTo>
                  <a:pt x="435101" y="435229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804909" y="4774057"/>
            <a:ext cx="629920" cy="0"/>
          </a:xfrm>
          <a:custGeom>
            <a:avLst/>
            <a:gdLst/>
            <a:ahLst/>
            <a:cxnLst/>
            <a:rect l="l" t="t" r="r" b="b"/>
            <a:pathLst>
              <a:path w="629920">
                <a:moveTo>
                  <a:pt x="629666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66614" y="4855845"/>
            <a:ext cx="435609" cy="435609"/>
          </a:xfrm>
          <a:custGeom>
            <a:avLst/>
            <a:gdLst/>
            <a:ahLst/>
            <a:cxnLst/>
            <a:rect l="l" t="t" r="r" b="b"/>
            <a:pathLst>
              <a:path w="435610" h="435610">
                <a:moveTo>
                  <a:pt x="435228" y="435228"/>
                </a:moveTo>
                <a:lnTo>
                  <a:pt x="0" y="0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37455" y="485584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20">
                <a:moveTo>
                  <a:pt x="629666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27529" y="2438907"/>
            <a:ext cx="48260" cy="284480"/>
          </a:xfrm>
          <a:custGeom>
            <a:avLst/>
            <a:gdLst/>
            <a:ahLst/>
            <a:cxnLst/>
            <a:rect l="l" t="t" r="r" b="b"/>
            <a:pathLst>
              <a:path w="48260" h="284480">
                <a:moveTo>
                  <a:pt x="0" y="0"/>
                </a:moveTo>
                <a:lnTo>
                  <a:pt x="47878" y="284352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/>
          <p:nvPr/>
        </p:nvSpPr>
        <p:spPr>
          <a:xfrm>
            <a:off x="1443975" y="265372"/>
            <a:ext cx="3902296" cy="4205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7"/>
          <p:cNvSpPr/>
          <p:nvPr/>
        </p:nvSpPr>
        <p:spPr>
          <a:xfrm>
            <a:off x="1259998" y="5209637"/>
            <a:ext cx="1162811" cy="1440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8"/>
          <p:cNvSpPr/>
          <p:nvPr/>
        </p:nvSpPr>
        <p:spPr>
          <a:xfrm>
            <a:off x="2590832" y="5213142"/>
            <a:ext cx="1513332" cy="13152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9"/>
          <p:cNvSpPr/>
          <p:nvPr/>
        </p:nvSpPr>
        <p:spPr>
          <a:xfrm>
            <a:off x="4152942" y="5282789"/>
            <a:ext cx="1289303" cy="1293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object 19"/>
          <p:cNvSpPr/>
          <p:nvPr/>
        </p:nvSpPr>
        <p:spPr>
          <a:xfrm>
            <a:off x="5665687" y="5558640"/>
            <a:ext cx="1658111" cy="7421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/>
          <p:nvPr/>
        </p:nvSpPr>
        <p:spPr>
          <a:xfrm>
            <a:off x="8285850" y="252712"/>
            <a:ext cx="1652134" cy="16529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/>
          <p:cNvSpPr/>
          <p:nvPr/>
        </p:nvSpPr>
        <p:spPr>
          <a:xfrm>
            <a:off x="10082873" y="405630"/>
            <a:ext cx="1598074" cy="14725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2"/>
          <p:cNvSpPr/>
          <p:nvPr/>
        </p:nvSpPr>
        <p:spPr>
          <a:xfrm>
            <a:off x="8266684" y="2050443"/>
            <a:ext cx="1654623" cy="16179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3"/>
          <p:cNvSpPr/>
          <p:nvPr/>
        </p:nvSpPr>
        <p:spPr>
          <a:xfrm>
            <a:off x="10199899" y="2125500"/>
            <a:ext cx="1493887" cy="1532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0"/>
          <p:cNvSpPr/>
          <p:nvPr/>
        </p:nvSpPr>
        <p:spPr>
          <a:xfrm>
            <a:off x="8349703" y="3799831"/>
            <a:ext cx="1486095" cy="157163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1"/>
          <p:cNvSpPr/>
          <p:nvPr/>
        </p:nvSpPr>
        <p:spPr>
          <a:xfrm>
            <a:off x="10092809" y="3799831"/>
            <a:ext cx="1787730" cy="15964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5326514" y="897191"/>
            <a:ext cx="2099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Наименование продукта</a:t>
            </a:r>
            <a:endParaRPr lang="ru-RU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355180" y="1333151"/>
            <a:ext cx="1584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Базовые данные</a:t>
            </a:r>
            <a:endParaRPr lang="ru-RU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554585" y="1804334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Лот-код</a:t>
            </a:r>
            <a:endParaRPr lang="ru-RU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465061" y="2231488"/>
            <a:ext cx="2099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Наименование бренда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97418" y="2789794"/>
            <a:ext cx="2193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Информация о продукте и информация о его использовании </a:t>
            </a:r>
            <a:endParaRPr lang="ru-RU" sz="14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2985536" y="4801072"/>
            <a:ext cx="356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Образцы нанесения маркировки </a:t>
            </a:r>
            <a:endParaRPr lang="ru-RU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8285850" y="5686082"/>
            <a:ext cx="351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Образцы «верхней» маркировки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77" y="252712"/>
            <a:ext cx="859611" cy="6462320"/>
          </a:xfrm>
          <a:prstGeom prst="rect">
            <a:avLst/>
          </a:prstGeom>
        </p:spPr>
      </p:pic>
      <p:sp>
        <p:nvSpPr>
          <p:cNvPr id="49" name="object 18"/>
          <p:cNvSpPr/>
          <p:nvPr/>
        </p:nvSpPr>
        <p:spPr>
          <a:xfrm>
            <a:off x="4365912" y="2761318"/>
            <a:ext cx="438912" cy="4404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9"/>
          <p:cNvSpPr/>
          <p:nvPr/>
        </p:nvSpPr>
        <p:spPr>
          <a:xfrm>
            <a:off x="4426996" y="283344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4"/>
                </a:lnTo>
                <a:lnTo>
                  <a:pt x="59225" y="27909"/>
                </a:lnTo>
                <a:lnTo>
                  <a:pt x="27911" y="59220"/>
                </a:lnTo>
                <a:lnTo>
                  <a:pt x="7375" y="98921"/>
                </a:lnTo>
                <a:lnTo>
                  <a:pt x="0" y="144627"/>
                </a:lnTo>
                <a:lnTo>
                  <a:pt x="7375" y="190352"/>
                </a:lnTo>
                <a:lnTo>
                  <a:pt x="27911" y="230064"/>
                </a:lnTo>
                <a:lnTo>
                  <a:pt x="59225" y="261380"/>
                </a:lnTo>
                <a:lnTo>
                  <a:pt x="98934" y="281918"/>
                </a:lnTo>
                <a:lnTo>
                  <a:pt x="144652" y="289293"/>
                </a:lnTo>
                <a:lnTo>
                  <a:pt x="190371" y="281918"/>
                </a:lnTo>
                <a:lnTo>
                  <a:pt x="230080" y="261380"/>
                </a:lnTo>
                <a:lnTo>
                  <a:pt x="261394" y="230064"/>
                </a:lnTo>
                <a:lnTo>
                  <a:pt x="281930" y="190352"/>
                </a:lnTo>
                <a:lnTo>
                  <a:pt x="289305" y="144627"/>
                </a:lnTo>
                <a:lnTo>
                  <a:pt x="281930" y="98921"/>
                </a:lnTo>
                <a:lnTo>
                  <a:pt x="261394" y="59220"/>
                </a:lnTo>
                <a:lnTo>
                  <a:pt x="230080" y="27909"/>
                </a:lnTo>
                <a:lnTo>
                  <a:pt x="190371" y="7374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20"/>
          <p:cNvSpPr/>
          <p:nvPr/>
        </p:nvSpPr>
        <p:spPr>
          <a:xfrm>
            <a:off x="4438067" y="2826082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27"/>
                </a:moveTo>
                <a:lnTo>
                  <a:pt x="7375" y="98921"/>
                </a:lnTo>
                <a:lnTo>
                  <a:pt x="27911" y="59220"/>
                </a:lnTo>
                <a:lnTo>
                  <a:pt x="59225" y="27909"/>
                </a:lnTo>
                <a:lnTo>
                  <a:pt x="98934" y="7374"/>
                </a:lnTo>
                <a:lnTo>
                  <a:pt x="144652" y="0"/>
                </a:lnTo>
                <a:lnTo>
                  <a:pt x="190371" y="7374"/>
                </a:lnTo>
                <a:lnTo>
                  <a:pt x="230080" y="27909"/>
                </a:lnTo>
                <a:lnTo>
                  <a:pt x="261394" y="59220"/>
                </a:lnTo>
                <a:lnTo>
                  <a:pt x="281930" y="98921"/>
                </a:lnTo>
                <a:lnTo>
                  <a:pt x="289305" y="144627"/>
                </a:lnTo>
                <a:lnTo>
                  <a:pt x="281930" y="190352"/>
                </a:lnTo>
                <a:lnTo>
                  <a:pt x="261394" y="230064"/>
                </a:lnTo>
                <a:lnTo>
                  <a:pt x="230080" y="261380"/>
                </a:lnTo>
                <a:lnTo>
                  <a:pt x="190371" y="281918"/>
                </a:lnTo>
                <a:lnTo>
                  <a:pt x="144652" y="289293"/>
                </a:lnTo>
                <a:lnTo>
                  <a:pt x="98934" y="281918"/>
                </a:lnTo>
                <a:lnTo>
                  <a:pt x="59225" y="261380"/>
                </a:lnTo>
                <a:lnTo>
                  <a:pt x="27911" y="230064"/>
                </a:lnTo>
                <a:lnTo>
                  <a:pt x="7375" y="190352"/>
                </a:lnTo>
                <a:lnTo>
                  <a:pt x="0" y="14462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8"/>
          <p:cNvSpPr/>
          <p:nvPr/>
        </p:nvSpPr>
        <p:spPr>
          <a:xfrm>
            <a:off x="4185236" y="995582"/>
            <a:ext cx="438912" cy="4404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8"/>
          <p:cNvSpPr/>
          <p:nvPr/>
        </p:nvSpPr>
        <p:spPr>
          <a:xfrm>
            <a:off x="3935536" y="1335173"/>
            <a:ext cx="438912" cy="4404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8"/>
          <p:cNvSpPr/>
          <p:nvPr/>
        </p:nvSpPr>
        <p:spPr>
          <a:xfrm>
            <a:off x="4186657" y="1681482"/>
            <a:ext cx="438912" cy="4404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9"/>
          <p:cNvSpPr/>
          <p:nvPr/>
        </p:nvSpPr>
        <p:spPr>
          <a:xfrm>
            <a:off x="4264434" y="1077674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4"/>
                </a:lnTo>
                <a:lnTo>
                  <a:pt x="59225" y="27909"/>
                </a:lnTo>
                <a:lnTo>
                  <a:pt x="27911" y="59220"/>
                </a:lnTo>
                <a:lnTo>
                  <a:pt x="7375" y="98921"/>
                </a:lnTo>
                <a:lnTo>
                  <a:pt x="0" y="144627"/>
                </a:lnTo>
                <a:lnTo>
                  <a:pt x="7375" y="190352"/>
                </a:lnTo>
                <a:lnTo>
                  <a:pt x="27911" y="230064"/>
                </a:lnTo>
                <a:lnTo>
                  <a:pt x="59225" y="261380"/>
                </a:lnTo>
                <a:lnTo>
                  <a:pt x="98934" y="281918"/>
                </a:lnTo>
                <a:lnTo>
                  <a:pt x="144652" y="289293"/>
                </a:lnTo>
                <a:lnTo>
                  <a:pt x="190371" y="281918"/>
                </a:lnTo>
                <a:lnTo>
                  <a:pt x="230080" y="261380"/>
                </a:lnTo>
                <a:lnTo>
                  <a:pt x="261394" y="230064"/>
                </a:lnTo>
                <a:lnTo>
                  <a:pt x="281930" y="190352"/>
                </a:lnTo>
                <a:lnTo>
                  <a:pt x="289305" y="144627"/>
                </a:lnTo>
                <a:lnTo>
                  <a:pt x="281930" y="98921"/>
                </a:lnTo>
                <a:lnTo>
                  <a:pt x="261394" y="59220"/>
                </a:lnTo>
                <a:lnTo>
                  <a:pt x="230080" y="27909"/>
                </a:lnTo>
                <a:lnTo>
                  <a:pt x="190371" y="7374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9"/>
          <p:cNvSpPr/>
          <p:nvPr/>
        </p:nvSpPr>
        <p:spPr>
          <a:xfrm>
            <a:off x="4012533" y="1417726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4"/>
                </a:lnTo>
                <a:lnTo>
                  <a:pt x="59225" y="27909"/>
                </a:lnTo>
                <a:lnTo>
                  <a:pt x="27911" y="59220"/>
                </a:lnTo>
                <a:lnTo>
                  <a:pt x="7375" y="98921"/>
                </a:lnTo>
                <a:lnTo>
                  <a:pt x="0" y="144627"/>
                </a:lnTo>
                <a:lnTo>
                  <a:pt x="7375" y="190352"/>
                </a:lnTo>
                <a:lnTo>
                  <a:pt x="27911" y="230064"/>
                </a:lnTo>
                <a:lnTo>
                  <a:pt x="59225" y="261380"/>
                </a:lnTo>
                <a:lnTo>
                  <a:pt x="98934" y="281918"/>
                </a:lnTo>
                <a:lnTo>
                  <a:pt x="144652" y="289293"/>
                </a:lnTo>
                <a:lnTo>
                  <a:pt x="190371" y="281918"/>
                </a:lnTo>
                <a:lnTo>
                  <a:pt x="230080" y="261380"/>
                </a:lnTo>
                <a:lnTo>
                  <a:pt x="261394" y="230064"/>
                </a:lnTo>
                <a:lnTo>
                  <a:pt x="281930" y="190352"/>
                </a:lnTo>
                <a:lnTo>
                  <a:pt x="289305" y="144627"/>
                </a:lnTo>
                <a:lnTo>
                  <a:pt x="281930" y="98921"/>
                </a:lnTo>
                <a:lnTo>
                  <a:pt x="261394" y="59220"/>
                </a:lnTo>
                <a:lnTo>
                  <a:pt x="230080" y="27909"/>
                </a:lnTo>
                <a:lnTo>
                  <a:pt x="190371" y="7374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9"/>
          <p:cNvSpPr/>
          <p:nvPr/>
        </p:nvSpPr>
        <p:spPr>
          <a:xfrm>
            <a:off x="4261333" y="176751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4"/>
                </a:lnTo>
                <a:lnTo>
                  <a:pt x="59225" y="27909"/>
                </a:lnTo>
                <a:lnTo>
                  <a:pt x="27911" y="59220"/>
                </a:lnTo>
                <a:lnTo>
                  <a:pt x="7375" y="98921"/>
                </a:lnTo>
                <a:lnTo>
                  <a:pt x="0" y="144627"/>
                </a:lnTo>
                <a:lnTo>
                  <a:pt x="7375" y="190352"/>
                </a:lnTo>
                <a:lnTo>
                  <a:pt x="27911" y="230064"/>
                </a:lnTo>
                <a:lnTo>
                  <a:pt x="59225" y="261380"/>
                </a:lnTo>
                <a:lnTo>
                  <a:pt x="98934" y="281918"/>
                </a:lnTo>
                <a:lnTo>
                  <a:pt x="144652" y="289293"/>
                </a:lnTo>
                <a:lnTo>
                  <a:pt x="190371" y="281918"/>
                </a:lnTo>
                <a:lnTo>
                  <a:pt x="230080" y="261380"/>
                </a:lnTo>
                <a:lnTo>
                  <a:pt x="261394" y="230064"/>
                </a:lnTo>
                <a:lnTo>
                  <a:pt x="281930" y="190352"/>
                </a:lnTo>
                <a:lnTo>
                  <a:pt x="289305" y="144627"/>
                </a:lnTo>
                <a:lnTo>
                  <a:pt x="281930" y="98921"/>
                </a:lnTo>
                <a:lnTo>
                  <a:pt x="261394" y="59220"/>
                </a:lnTo>
                <a:lnTo>
                  <a:pt x="230080" y="27909"/>
                </a:lnTo>
                <a:lnTo>
                  <a:pt x="190371" y="7374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9"/>
          <p:cNvSpPr/>
          <p:nvPr/>
        </p:nvSpPr>
        <p:spPr>
          <a:xfrm>
            <a:off x="4444429" y="213045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4"/>
                </a:lnTo>
                <a:lnTo>
                  <a:pt x="59225" y="27909"/>
                </a:lnTo>
                <a:lnTo>
                  <a:pt x="27911" y="59220"/>
                </a:lnTo>
                <a:lnTo>
                  <a:pt x="7375" y="98921"/>
                </a:lnTo>
                <a:lnTo>
                  <a:pt x="0" y="144627"/>
                </a:lnTo>
                <a:lnTo>
                  <a:pt x="7375" y="190352"/>
                </a:lnTo>
                <a:lnTo>
                  <a:pt x="27911" y="230064"/>
                </a:lnTo>
                <a:lnTo>
                  <a:pt x="59225" y="261380"/>
                </a:lnTo>
                <a:lnTo>
                  <a:pt x="98934" y="281918"/>
                </a:lnTo>
                <a:lnTo>
                  <a:pt x="144652" y="289293"/>
                </a:lnTo>
                <a:lnTo>
                  <a:pt x="190371" y="281918"/>
                </a:lnTo>
                <a:lnTo>
                  <a:pt x="230080" y="261380"/>
                </a:lnTo>
                <a:lnTo>
                  <a:pt x="261394" y="230064"/>
                </a:lnTo>
                <a:lnTo>
                  <a:pt x="281930" y="190352"/>
                </a:lnTo>
                <a:lnTo>
                  <a:pt x="289305" y="144627"/>
                </a:lnTo>
                <a:lnTo>
                  <a:pt x="281930" y="98921"/>
                </a:lnTo>
                <a:lnTo>
                  <a:pt x="261394" y="59220"/>
                </a:lnTo>
                <a:lnTo>
                  <a:pt x="230080" y="27909"/>
                </a:lnTo>
                <a:lnTo>
                  <a:pt x="190371" y="7374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8"/>
          <p:cNvSpPr/>
          <p:nvPr/>
        </p:nvSpPr>
        <p:spPr>
          <a:xfrm>
            <a:off x="4369753" y="2050413"/>
            <a:ext cx="438912" cy="4404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20"/>
          <p:cNvSpPr/>
          <p:nvPr/>
        </p:nvSpPr>
        <p:spPr>
          <a:xfrm>
            <a:off x="4447577" y="2129182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27"/>
                </a:moveTo>
                <a:lnTo>
                  <a:pt x="7375" y="98921"/>
                </a:lnTo>
                <a:lnTo>
                  <a:pt x="27911" y="59220"/>
                </a:lnTo>
                <a:lnTo>
                  <a:pt x="59225" y="27909"/>
                </a:lnTo>
                <a:lnTo>
                  <a:pt x="98934" y="7374"/>
                </a:lnTo>
                <a:lnTo>
                  <a:pt x="144652" y="0"/>
                </a:lnTo>
                <a:lnTo>
                  <a:pt x="190371" y="7374"/>
                </a:lnTo>
                <a:lnTo>
                  <a:pt x="230080" y="27909"/>
                </a:lnTo>
                <a:lnTo>
                  <a:pt x="261394" y="59220"/>
                </a:lnTo>
                <a:lnTo>
                  <a:pt x="281930" y="98921"/>
                </a:lnTo>
                <a:lnTo>
                  <a:pt x="289305" y="144627"/>
                </a:lnTo>
                <a:lnTo>
                  <a:pt x="281930" y="190352"/>
                </a:lnTo>
                <a:lnTo>
                  <a:pt x="261394" y="230064"/>
                </a:lnTo>
                <a:lnTo>
                  <a:pt x="230080" y="261380"/>
                </a:lnTo>
                <a:lnTo>
                  <a:pt x="190371" y="281918"/>
                </a:lnTo>
                <a:lnTo>
                  <a:pt x="144652" y="289293"/>
                </a:lnTo>
                <a:lnTo>
                  <a:pt x="98934" y="281918"/>
                </a:lnTo>
                <a:lnTo>
                  <a:pt x="59225" y="261380"/>
                </a:lnTo>
                <a:lnTo>
                  <a:pt x="27911" y="230064"/>
                </a:lnTo>
                <a:lnTo>
                  <a:pt x="7375" y="190352"/>
                </a:lnTo>
                <a:lnTo>
                  <a:pt x="0" y="14462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20"/>
          <p:cNvSpPr/>
          <p:nvPr/>
        </p:nvSpPr>
        <p:spPr>
          <a:xfrm>
            <a:off x="4263674" y="1767515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27"/>
                </a:moveTo>
                <a:lnTo>
                  <a:pt x="7375" y="98921"/>
                </a:lnTo>
                <a:lnTo>
                  <a:pt x="27911" y="59220"/>
                </a:lnTo>
                <a:lnTo>
                  <a:pt x="59225" y="27909"/>
                </a:lnTo>
                <a:lnTo>
                  <a:pt x="98934" y="7374"/>
                </a:lnTo>
                <a:lnTo>
                  <a:pt x="144652" y="0"/>
                </a:lnTo>
                <a:lnTo>
                  <a:pt x="190371" y="7374"/>
                </a:lnTo>
                <a:lnTo>
                  <a:pt x="230080" y="27909"/>
                </a:lnTo>
                <a:lnTo>
                  <a:pt x="261394" y="59220"/>
                </a:lnTo>
                <a:lnTo>
                  <a:pt x="281930" y="98921"/>
                </a:lnTo>
                <a:lnTo>
                  <a:pt x="289305" y="144627"/>
                </a:lnTo>
                <a:lnTo>
                  <a:pt x="281930" y="190352"/>
                </a:lnTo>
                <a:lnTo>
                  <a:pt x="261394" y="230064"/>
                </a:lnTo>
                <a:lnTo>
                  <a:pt x="230080" y="261380"/>
                </a:lnTo>
                <a:lnTo>
                  <a:pt x="190371" y="281918"/>
                </a:lnTo>
                <a:lnTo>
                  <a:pt x="144652" y="289293"/>
                </a:lnTo>
                <a:lnTo>
                  <a:pt x="98934" y="281918"/>
                </a:lnTo>
                <a:lnTo>
                  <a:pt x="59225" y="261380"/>
                </a:lnTo>
                <a:lnTo>
                  <a:pt x="27911" y="230064"/>
                </a:lnTo>
                <a:lnTo>
                  <a:pt x="7375" y="190352"/>
                </a:lnTo>
                <a:lnTo>
                  <a:pt x="0" y="14462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20"/>
          <p:cNvSpPr/>
          <p:nvPr/>
        </p:nvSpPr>
        <p:spPr>
          <a:xfrm>
            <a:off x="4008617" y="1417434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27"/>
                </a:moveTo>
                <a:lnTo>
                  <a:pt x="7375" y="98921"/>
                </a:lnTo>
                <a:lnTo>
                  <a:pt x="27911" y="59220"/>
                </a:lnTo>
                <a:lnTo>
                  <a:pt x="59225" y="27909"/>
                </a:lnTo>
                <a:lnTo>
                  <a:pt x="98934" y="7374"/>
                </a:lnTo>
                <a:lnTo>
                  <a:pt x="144652" y="0"/>
                </a:lnTo>
                <a:lnTo>
                  <a:pt x="190371" y="7374"/>
                </a:lnTo>
                <a:lnTo>
                  <a:pt x="230080" y="27909"/>
                </a:lnTo>
                <a:lnTo>
                  <a:pt x="261394" y="59220"/>
                </a:lnTo>
                <a:lnTo>
                  <a:pt x="281930" y="98921"/>
                </a:lnTo>
                <a:lnTo>
                  <a:pt x="289305" y="144627"/>
                </a:lnTo>
                <a:lnTo>
                  <a:pt x="281930" y="190352"/>
                </a:lnTo>
                <a:lnTo>
                  <a:pt x="261394" y="230064"/>
                </a:lnTo>
                <a:lnTo>
                  <a:pt x="230080" y="261380"/>
                </a:lnTo>
                <a:lnTo>
                  <a:pt x="190371" y="281918"/>
                </a:lnTo>
                <a:lnTo>
                  <a:pt x="144652" y="289293"/>
                </a:lnTo>
                <a:lnTo>
                  <a:pt x="98934" y="281918"/>
                </a:lnTo>
                <a:lnTo>
                  <a:pt x="59225" y="261380"/>
                </a:lnTo>
                <a:lnTo>
                  <a:pt x="27911" y="230064"/>
                </a:lnTo>
                <a:lnTo>
                  <a:pt x="7375" y="190352"/>
                </a:lnTo>
                <a:lnTo>
                  <a:pt x="0" y="14462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20"/>
          <p:cNvSpPr/>
          <p:nvPr/>
        </p:nvSpPr>
        <p:spPr>
          <a:xfrm>
            <a:off x="4265786" y="1071392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27"/>
                </a:moveTo>
                <a:lnTo>
                  <a:pt x="7375" y="98921"/>
                </a:lnTo>
                <a:lnTo>
                  <a:pt x="27911" y="59220"/>
                </a:lnTo>
                <a:lnTo>
                  <a:pt x="59225" y="27909"/>
                </a:lnTo>
                <a:lnTo>
                  <a:pt x="98934" y="7374"/>
                </a:lnTo>
                <a:lnTo>
                  <a:pt x="144652" y="0"/>
                </a:lnTo>
                <a:lnTo>
                  <a:pt x="190371" y="7374"/>
                </a:lnTo>
                <a:lnTo>
                  <a:pt x="230080" y="27909"/>
                </a:lnTo>
                <a:lnTo>
                  <a:pt x="261394" y="59220"/>
                </a:lnTo>
                <a:lnTo>
                  <a:pt x="281930" y="98921"/>
                </a:lnTo>
                <a:lnTo>
                  <a:pt x="289305" y="144627"/>
                </a:lnTo>
                <a:lnTo>
                  <a:pt x="281930" y="190352"/>
                </a:lnTo>
                <a:lnTo>
                  <a:pt x="261394" y="230064"/>
                </a:lnTo>
                <a:lnTo>
                  <a:pt x="230080" y="261380"/>
                </a:lnTo>
                <a:lnTo>
                  <a:pt x="190371" y="281918"/>
                </a:lnTo>
                <a:lnTo>
                  <a:pt x="144652" y="289293"/>
                </a:lnTo>
                <a:lnTo>
                  <a:pt x="98934" y="281918"/>
                </a:lnTo>
                <a:lnTo>
                  <a:pt x="59225" y="261380"/>
                </a:lnTo>
                <a:lnTo>
                  <a:pt x="27911" y="230064"/>
                </a:lnTo>
                <a:lnTo>
                  <a:pt x="7375" y="190352"/>
                </a:lnTo>
                <a:lnTo>
                  <a:pt x="0" y="14462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21"/>
          <p:cNvSpPr txBox="1"/>
          <p:nvPr/>
        </p:nvSpPr>
        <p:spPr>
          <a:xfrm>
            <a:off x="4341978" y="1081180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76" name="object 21"/>
          <p:cNvSpPr txBox="1"/>
          <p:nvPr/>
        </p:nvSpPr>
        <p:spPr>
          <a:xfrm>
            <a:off x="4089262" y="1422165"/>
            <a:ext cx="1282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5" dirty="0" smtClean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77" name="object 21"/>
          <p:cNvSpPr txBox="1"/>
          <p:nvPr/>
        </p:nvSpPr>
        <p:spPr>
          <a:xfrm>
            <a:off x="4345280" y="1766242"/>
            <a:ext cx="1282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5" dirty="0" smtClean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78" name="object 21"/>
          <p:cNvSpPr txBox="1"/>
          <p:nvPr/>
        </p:nvSpPr>
        <p:spPr>
          <a:xfrm>
            <a:off x="4515634" y="2136220"/>
            <a:ext cx="1282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5" dirty="0" smtClean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79" name="object 21"/>
          <p:cNvSpPr txBox="1"/>
          <p:nvPr/>
        </p:nvSpPr>
        <p:spPr>
          <a:xfrm>
            <a:off x="4525074" y="2841660"/>
            <a:ext cx="1282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5" dirty="0" smtClean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600" dirty="0">
              <a:latin typeface="Calibri"/>
              <a:cs typeface="Calibri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V="1">
            <a:off x="4550893" y="1051080"/>
            <a:ext cx="630707" cy="1538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5181600" y="1045310"/>
            <a:ext cx="211867" cy="8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V="1">
            <a:off x="4302093" y="1425841"/>
            <a:ext cx="921255" cy="977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5232257" y="1433912"/>
            <a:ext cx="209988" cy="544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4545344" y="1915179"/>
            <a:ext cx="742189" cy="36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>
            <a:endCxn id="27" idx="1"/>
          </p:cNvCxnSpPr>
          <p:nvPr/>
        </p:nvCxnSpPr>
        <p:spPr>
          <a:xfrm>
            <a:off x="5297792" y="1952119"/>
            <a:ext cx="256793" cy="6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>
            <a:off x="4726783" y="2320197"/>
            <a:ext cx="602893" cy="730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V="1">
            <a:off x="5327692" y="2385377"/>
            <a:ext cx="169726" cy="9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4726783" y="2996118"/>
            <a:ext cx="560060" cy="1462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5284158" y="3159126"/>
            <a:ext cx="256793" cy="6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6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02412" y="1213722"/>
            <a:ext cx="432434" cy="10039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6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УХИ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73366" y="1680"/>
            <a:ext cx="5024755" cy="316753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ОБЩИЕ ПРИЗНАКИ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ПОДЛИННОЙ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ПРОДУКЦИИ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11932" y="384760"/>
            <a:ext cx="2201624" cy="80727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600" b="1" dirty="0">
                <a:latin typeface="Calibri"/>
                <a:cs typeface="Calibri"/>
              </a:rPr>
              <a:t>Аккуратная </a:t>
            </a:r>
            <a:r>
              <a:rPr sz="1600" b="1" spc="-5" dirty="0">
                <a:latin typeface="Calibri"/>
                <a:cs typeface="Calibri"/>
              </a:rPr>
              <a:t>клейкая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лента  </a:t>
            </a:r>
            <a:r>
              <a:rPr sz="1600" b="1" dirty="0">
                <a:latin typeface="Calibri"/>
                <a:cs typeface="Calibri"/>
              </a:rPr>
              <a:t>и </a:t>
            </a:r>
            <a:r>
              <a:rPr sz="1600" b="1" spc="-5" dirty="0">
                <a:latin typeface="Calibri"/>
                <a:cs typeface="Calibri"/>
              </a:rPr>
              <a:t>точно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выполненные</a:t>
            </a:r>
          </a:p>
          <a:p>
            <a:pPr marL="12700">
              <a:lnSpc>
                <a:spcPts val="1495"/>
              </a:lnSpc>
            </a:pPr>
            <a:r>
              <a:rPr sz="1600" b="1" spc="-5" dirty="0">
                <a:latin typeface="Calibri"/>
                <a:cs typeface="Calibri"/>
              </a:rPr>
              <a:t>сгибы </a:t>
            </a:r>
            <a:r>
              <a:rPr sz="1600" b="1" dirty="0" err="1">
                <a:latin typeface="Calibri"/>
                <a:cs typeface="Calibri"/>
              </a:rPr>
              <a:t>на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lang="ru-RU" sz="1600" b="1" spc="-10" dirty="0" smtClean="0">
                <a:latin typeface="Calibri"/>
                <a:cs typeface="Calibri"/>
              </a:rPr>
              <a:t>упаковке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77816" y="688367"/>
            <a:ext cx="2128886" cy="61491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R="5080">
              <a:lnSpc>
                <a:spcPts val="1510"/>
              </a:lnSpc>
            </a:pPr>
            <a:r>
              <a:rPr sz="1600" b="1" spc="-30" dirty="0">
                <a:latin typeface="Calibri"/>
                <a:cs typeface="Calibri"/>
              </a:rPr>
              <a:t>Углы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и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lang="en-US" sz="1600" b="1" spc="-35" dirty="0" smtClean="0">
                <a:latin typeface="Calibri"/>
                <a:cs typeface="Calibri"/>
              </a:rPr>
              <a:t> </a:t>
            </a:r>
            <a:r>
              <a:rPr sz="1600" b="1" spc="-5" dirty="0" err="1" smtClean="0">
                <a:latin typeface="Calibri"/>
                <a:cs typeface="Calibri"/>
              </a:rPr>
              <a:t>сгибы</a:t>
            </a:r>
            <a:r>
              <a:rPr sz="1600" b="1" spc="-5" dirty="0" smtClean="0">
                <a:latin typeface="Calibri"/>
                <a:cs typeface="Calibri"/>
              </a:rPr>
              <a:t> </a:t>
            </a:r>
            <a:r>
              <a:rPr sz="1600" b="1" dirty="0" smtClean="0">
                <a:latin typeface="Calibri"/>
                <a:cs typeface="Calibri"/>
              </a:rPr>
              <a:t> </a:t>
            </a:r>
            <a:r>
              <a:rPr lang="ru-RU" sz="1600" b="1" spc="-10" dirty="0" smtClean="0">
                <a:latin typeface="Calibri"/>
                <a:cs typeface="Calibri"/>
              </a:rPr>
              <a:t>упаковки</a:t>
            </a:r>
            <a:r>
              <a:rPr sz="1600" b="1" spc="-80" dirty="0" smtClean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выполнены  </a:t>
            </a:r>
            <a:r>
              <a:rPr sz="1600" b="1" spc="-5" dirty="0">
                <a:latin typeface="Calibri"/>
                <a:cs typeface="Calibri"/>
              </a:rPr>
              <a:t>аккуратно </a:t>
            </a:r>
            <a:r>
              <a:rPr sz="1600" b="1" dirty="0">
                <a:latin typeface="Calibri"/>
                <a:cs typeface="Calibri"/>
              </a:rPr>
              <a:t>и</a:t>
            </a:r>
            <a:r>
              <a:rPr sz="1600" b="1" spc="-6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точно</a:t>
            </a:r>
            <a:endParaRPr sz="1600" b="1" dirty="0">
              <a:latin typeface="Calibri"/>
              <a:cs typeface="Calibri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914400" y="668477"/>
            <a:ext cx="5774132" cy="2673335"/>
            <a:chOff x="2300856" y="1520127"/>
            <a:chExt cx="7236116" cy="3306253"/>
          </a:xfrm>
        </p:grpSpPr>
        <p:sp>
          <p:nvSpPr>
            <p:cNvPr id="4" name="object 4"/>
            <p:cNvSpPr/>
            <p:nvPr/>
          </p:nvSpPr>
          <p:spPr>
            <a:xfrm>
              <a:off x="5040063" y="1520127"/>
              <a:ext cx="2485101" cy="33062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8" name="Группа 37"/>
            <p:cNvGrpSpPr/>
            <p:nvPr/>
          </p:nvGrpSpPr>
          <p:grpSpPr>
            <a:xfrm>
              <a:off x="7463697" y="2466759"/>
              <a:ext cx="2073275" cy="2044798"/>
              <a:chOff x="7613777" y="2495042"/>
              <a:chExt cx="1557655" cy="1557655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8051251" y="2744471"/>
                <a:ext cx="732388" cy="130327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7613777" y="2495042"/>
                <a:ext cx="1557655" cy="1557655"/>
              </a:xfrm>
              <a:custGeom>
                <a:avLst/>
                <a:gdLst/>
                <a:ahLst/>
                <a:cxnLst/>
                <a:rect l="l" t="t" r="r" b="b"/>
                <a:pathLst>
                  <a:path w="1557654" h="1557654">
                    <a:moveTo>
                      <a:pt x="779018" y="0"/>
                    </a:moveTo>
                    <a:lnTo>
                      <a:pt x="858520" y="3937"/>
                    </a:lnTo>
                    <a:lnTo>
                      <a:pt x="935990" y="15875"/>
                    </a:lnTo>
                    <a:lnTo>
                      <a:pt x="1010666" y="35052"/>
                    </a:lnTo>
                    <a:lnTo>
                      <a:pt x="1082040" y="61087"/>
                    </a:lnTo>
                    <a:lnTo>
                      <a:pt x="1150366" y="94234"/>
                    </a:lnTo>
                    <a:lnTo>
                      <a:pt x="1214247" y="132969"/>
                    </a:lnTo>
                    <a:lnTo>
                      <a:pt x="1274191" y="178054"/>
                    </a:lnTo>
                    <a:lnTo>
                      <a:pt x="1329690" y="228346"/>
                    </a:lnTo>
                    <a:lnTo>
                      <a:pt x="1379981" y="283463"/>
                    </a:lnTo>
                    <a:lnTo>
                      <a:pt x="1424686" y="343408"/>
                    </a:lnTo>
                    <a:lnTo>
                      <a:pt x="1463802" y="407670"/>
                    </a:lnTo>
                    <a:lnTo>
                      <a:pt x="1496568" y="475996"/>
                    </a:lnTo>
                    <a:lnTo>
                      <a:pt x="1522602" y="547370"/>
                    </a:lnTo>
                    <a:lnTo>
                      <a:pt x="1541652" y="622046"/>
                    </a:lnTo>
                    <a:lnTo>
                      <a:pt x="1553718" y="699516"/>
                    </a:lnTo>
                    <a:lnTo>
                      <a:pt x="1557654" y="779018"/>
                    </a:lnTo>
                    <a:lnTo>
                      <a:pt x="1553718" y="858520"/>
                    </a:lnTo>
                    <a:lnTo>
                      <a:pt x="1541652" y="935990"/>
                    </a:lnTo>
                    <a:lnTo>
                      <a:pt x="1522602" y="1010666"/>
                    </a:lnTo>
                    <a:lnTo>
                      <a:pt x="1496568" y="1082040"/>
                    </a:lnTo>
                    <a:lnTo>
                      <a:pt x="1463802" y="1150366"/>
                    </a:lnTo>
                    <a:lnTo>
                      <a:pt x="1424686" y="1214247"/>
                    </a:lnTo>
                    <a:lnTo>
                      <a:pt x="1379981" y="1274191"/>
                    </a:lnTo>
                    <a:lnTo>
                      <a:pt x="1329690" y="1329690"/>
                    </a:lnTo>
                    <a:lnTo>
                      <a:pt x="1274191" y="1379982"/>
                    </a:lnTo>
                    <a:lnTo>
                      <a:pt x="1214247" y="1424686"/>
                    </a:lnTo>
                    <a:lnTo>
                      <a:pt x="1150366" y="1463802"/>
                    </a:lnTo>
                    <a:lnTo>
                      <a:pt x="1082040" y="1496568"/>
                    </a:lnTo>
                    <a:lnTo>
                      <a:pt x="1010666" y="1522603"/>
                    </a:lnTo>
                    <a:lnTo>
                      <a:pt x="935990" y="1541780"/>
                    </a:lnTo>
                    <a:lnTo>
                      <a:pt x="858520" y="1553718"/>
                    </a:lnTo>
                    <a:lnTo>
                      <a:pt x="779018" y="1557655"/>
                    </a:lnTo>
                    <a:lnTo>
                      <a:pt x="699516" y="1553718"/>
                    </a:lnTo>
                    <a:lnTo>
                      <a:pt x="622046" y="1541780"/>
                    </a:lnTo>
                    <a:lnTo>
                      <a:pt x="547370" y="1522603"/>
                    </a:lnTo>
                    <a:lnTo>
                      <a:pt x="475996" y="1496568"/>
                    </a:lnTo>
                    <a:lnTo>
                      <a:pt x="407670" y="1463802"/>
                    </a:lnTo>
                    <a:lnTo>
                      <a:pt x="343407" y="1424686"/>
                    </a:lnTo>
                    <a:lnTo>
                      <a:pt x="283464" y="1379982"/>
                    </a:lnTo>
                    <a:lnTo>
                      <a:pt x="228346" y="1329690"/>
                    </a:lnTo>
                    <a:lnTo>
                      <a:pt x="178053" y="1274191"/>
                    </a:lnTo>
                    <a:lnTo>
                      <a:pt x="132969" y="1214247"/>
                    </a:lnTo>
                    <a:lnTo>
                      <a:pt x="94233" y="1150366"/>
                    </a:lnTo>
                    <a:lnTo>
                      <a:pt x="61087" y="1082167"/>
                    </a:lnTo>
                    <a:lnTo>
                      <a:pt x="35051" y="1010666"/>
                    </a:lnTo>
                    <a:lnTo>
                      <a:pt x="15875" y="935990"/>
                    </a:lnTo>
                    <a:lnTo>
                      <a:pt x="3937" y="858520"/>
                    </a:lnTo>
                    <a:lnTo>
                      <a:pt x="0" y="779018"/>
                    </a:lnTo>
                    <a:lnTo>
                      <a:pt x="3937" y="699516"/>
                    </a:lnTo>
                    <a:lnTo>
                      <a:pt x="15875" y="622046"/>
                    </a:lnTo>
                    <a:lnTo>
                      <a:pt x="35051" y="547370"/>
                    </a:lnTo>
                    <a:lnTo>
                      <a:pt x="61087" y="475996"/>
                    </a:lnTo>
                    <a:lnTo>
                      <a:pt x="94233" y="407670"/>
                    </a:lnTo>
                    <a:lnTo>
                      <a:pt x="132969" y="343408"/>
                    </a:lnTo>
                    <a:lnTo>
                      <a:pt x="178053" y="283463"/>
                    </a:lnTo>
                    <a:lnTo>
                      <a:pt x="228346" y="228346"/>
                    </a:lnTo>
                    <a:lnTo>
                      <a:pt x="283464" y="178054"/>
                    </a:lnTo>
                    <a:lnTo>
                      <a:pt x="343407" y="132969"/>
                    </a:lnTo>
                    <a:lnTo>
                      <a:pt x="407670" y="94234"/>
                    </a:lnTo>
                    <a:lnTo>
                      <a:pt x="475869" y="61087"/>
                    </a:lnTo>
                    <a:lnTo>
                      <a:pt x="547370" y="35052"/>
                    </a:lnTo>
                    <a:lnTo>
                      <a:pt x="622046" y="15875"/>
                    </a:lnTo>
                    <a:lnTo>
                      <a:pt x="699516" y="3937"/>
                    </a:lnTo>
                    <a:lnTo>
                      <a:pt x="779018" y="0"/>
                    </a:lnTo>
                    <a:close/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7" name="Группа 36"/>
            <p:cNvGrpSpPr/>
            <p:nvPr/>
          </p:nvGrpSpPr>
          <p:grpSpPr>
            <a:xfrm>
              <a:off x="2300856" y="2415463"/>
              <a:ext cx="2280926" cy="2254758"/>
              <a:chOff x="2503170" y="2393442"/>
              <a:chExt cx="1557655" cy="1558290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2507869" y="2398267"/>
                <a:ext cx="1548003" cy="154800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2503170" y="2393442"/>
                <a:ext cx="1557655" cy="1558290"/>
              </a:xfrm>
              <a:custGeom>
                <a:avLst/>
                <a:gdLst/>
                <a:ahLst/>
                <a:cxnLst/>
                <a:rect l="l" t="t" r="r" b="b"/>
                <a:pathLst>
                  <a:path w="1557654" h="1558289">
                    <a:moveTo>
                      <a:pt x="779018" y="0"/>
                    </a:moveTo>
                    <a:lnTo>
                      <a:pt x="858519" y="3937"/>
                    </a:lnTo>
                    <a:lnTo>
                      <a:pt x="935990" y="16002"/>
                    </a:lnTo>
                    <a:lnTo>
                      <a:pt x="1010666" y="35179"/>
                    </a:lnTo>
                    <a:lnTo>
                      <a:pt x="1082167" y="61087"/>
                    </a:lnTo>
                    <a:lnTo>
                      <a:pt x="1150366" y="94234"/>
                    </a:lnTo>
                    <a:lnTo>
                      <a:pt x="1214246" y="132969"/>
                    </a:lnTo>
                    <a:lnTo>
                      <a:pt x="1274191" y="178054"/>
                    </a:lnTo>
                    <a:lnTo>
                      <a:pt x="1329690" y="228473"/>
                    </a:lnTo>
                    <a:lnTo>
                      <a:pt x="1379982" y="283463"/>
                    </a:lnTo>
                    <a:lnTo>
                      <a:pt x="1424685" y="343408"/>
                    </a:lnTo>
                    <a:lnTo>
                      <a:pt x="1463802" y="407670"/>
                    </a:lnTo>
                    <a:lnTo>
                      <a:pt x="1496568" y="475996"/>
                    </a:lnTo>
                    <a:lnTo>
                      <a:pt x="1522603" y="547497"/>
                    </a:lnTo>
                    <a:lnTo>
                      <a:pt x="1541780" y="622173"/>
                    </a:lnTo>
                    <a:lnTo>
                      <a:pt x="1553718" y="699643"/>
                    </a:lnTo>
                    <a:lnTo>
                      <a:pt x="1557655" y="779018"/>
                    </a:lnTo>
                    <a:lnTo>
                      <a:pt x="1553718" y="858520"/>
                    </a:lnTo>
                    <a:lnTo>
                      <a:pt x="1541780" y="935990"/>
                    </a:lnTo>
                    <a:lnTo>
                      <a:pt x="1522603" y="1010666"/>
                    </a:lnTo>
                    <a:lnTo>
                      <a:pt x="1496568" y="1082167"/>
                    </a:lnTo>
                    <a:lnTo>
                      <a:pt x="1463802" y="1150493"/>
                    </a:lnTo>
                    <a:lnTo>
                      <a:pt x="1424685" y="1214374"/>
                    </a:lnTo>
                    <a:lnTo>
                      <a:pt x="1379982" y="1274191"/>
                    </a:lnTo>
                    <a:lnTo>
                      <a:pt x="1329690" y="1329690"/>
                    </a:lnTo>
                    <a:lnTo>
                      <a:pt x="1274191" y="1380109"/>
                    </a:lnTo>
                    <a:lnTo>
                      <a:pt x="1214246" y="1424813"/>
                    </a:lnTo>
                    <a:lnTo>
                      <a:pt x="1150366" y="1463929"/>
                    </a:lnTo>
                    <a:lnTo>
                      <a:pt x="1082167" y="1496695"/>
                    </a:lnTo>
                    <a:lnTo>
                      <a:pt x="1010666" y="1522603"/>
                    </a:lnTo>
                    <a:lnTo>
                      <a:pt x="935990" y="1541780"/>
                    </a:lnTo>
                    <a:lnTo>
                      <a:pt x="858519" y="1553718"/>
                    </a:lnTo>
                    <a:lnTo>
                      <a:pt x="779018" y="1557782"/>
                    </a:lnTo>
                    <a:lnTo>
                      <a:pt x="699516" y="1553718"/>
                    </a:lnTo>
                    <a:lnTo>
                      <a:pt x="622046" y="1541780"/>
                    </a:lnTo>
                    <a:lnTo>
                      <a:pt x="547369" y="1522603"/>
                    </a:lnTo>
                    <a:lnTo>
                      <a:pt x="475996" y="1496695"/>
                    </a:lnTo>
                    <a:lnTo>
                      <a:pt x="407669" y="1463929"/>
                    </a:lnTo>
                    <a:lnTo>
                      <a:pt x="343407" y="1424813"/>
                    </a:lnTo>
                    <a:lnTo>
                      <a:pt x="283463" y="1380109"/>
                    </a:lnTo>
                    <a:lnTo>
                      <a:pt x="228346" y="1329690"/>
                    </a:lnTo>
                    <a:lnTo>
                      <a:pt x="178054" y="1274191"/>
                    </a:lnTo>
                    <a:lnTo>
                      <a:pt x="132969" y="1214374"/>
                    </a:lnTo>
                    <a:lnTo>
                      <a:pt x="94234" y="1150493"/>
                    </a:lnTo>
                    <a:lnTo>
                      <a:pt x="61087" y="1082167"/>
                    </a:lnTo>
                    <a:lnTo>
                      <a:pt x="35052" y="1010666"/>
                    </a:lnTo>
                    <a:lnTo>
                      <a:pt x="15875" y="935990"/>
                    </a:lnTo>
                    <a:lnTo>
                      <a:pt x="3937" y="858520"/>
                    </a:lnTo>
                    <a:lnTo>
                      <a:pt x="0" y="779018"/>
                    </a:lnTo>
                    <a:lnTo>
                      <a:pt x="3937" y="699643"/>
                    </a:lnTo>
                    <a:lnTo>
                      <a:pt x="15875" y="622173"/>
                    </a:lnTo>
                    <a:lnTo>
                      <a:pt x="35052" y="547497"/>
                    </a:lnTo>
                    <a:lnTo>
                      <a:pt x="61087" y="475996"/>
                    </a:lnTo>
                    <a:lnTo>
                      <a:pt x="94234" y="407670"/>
                    </a:lnTo>
                    <a:lnTo>
                      <a:pt x="132969" y="343408"/>
                    </a:lnTo>
                    <a:lnTo>
                      <a:pt x="178054" y="283463"/>
                    </a:lnTo>
                    <a:lnTo>
                      <a:pt x="228346" y="228473"/>
                    </a:lnTo>
                    <a:lnTo>
                      <a:pt x="283463" y="178054"/>
                    </a:lnTo>
                    <a:lnTo>
                      <a:pt x="343407" y="132969"/>
                    </a:lnTo>
                    <a:lnTo>
                      <a:pt x="407669" y="94234"/>
                    </a:lnTo>
                    <a:lnTo>
                      <a:pt x="475996" y="61087"/>
                    </a:lnTo>
                    <a:lnTo>
                      <a:pt x="547369" y="35179"/>
                    </a:lnTo>
                    <a:lnTo>
                      <a:pt x="622046" y="16002"/>
                    </a:lnTo>
                    <a:lnTo>
                      <a:pt x="699516" y="3937"/>
                    </a:lnTo>
                    <a:lnTo>
                      <a:pt x="779018" y="0"/>
                    </a:lnTo>
                    <a:close/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" name="object 12"/>
            <p:cNvSpPr/>
            <p:nvPr/>
          </p:nvSpPr>
          <p:spPr>
            <a:xfrm>
              <a:off x="3285744" y="2179320"/>
              <a:ext cx="438912" cy="4389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60420" y="2253614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144652" y="0"/>
                  </a:moveTo>
                  <a:lnTo>
                    <a:pt x="98934" y="7375"/>
                  </a:lnTo>
                  <a:lnTo>
                    <a:pt x="59225" y="27911"/>
                  </a:lnTo>
                  <a:lnTo>
                    <a:pt x="27911" y="59225"/>
                  </a:lnTo>
                  <a:lnTo>
                    <a:pt x="7375" y="98934"/>
                  </a:lnTo>
                  <a:lnTo>
                    <a:pt x="0" y="144652"/>
                  </a:lnTo>
                  <a:lnTo>
                    <a:pt x="7375" y="190371"/>
                  </a:lnTo>
                  <a:lnTo>
                    <a:pt x="27911" y="230080"/>
                  </a:lnTo>
                  <a:lnTo>
                    <a:pt x="59225" y="261394"/>
                  </a:lnTo>
                  <a:lnTo>
                    <a:pt x="98934" y="281930"/>
                  </a:lnTo>
                  <a:lnTo>
                    <a:pt x="144652" y="289306"/>
                  </a:lnTo>
                  <a:lnTo>
                    <a:pt x="190371" y="281930"/>
                  </a:lnTo>
                  <a:lnTo>
                    <a:pt x="230080" y="261394"/>
                  </a:lnTo>
                  <a:lnTo>
                    <a:pt x="261394" y="230080"/>
                  </a:lnTo>
                  <a:lnTo>
                    <a:pt x="281930" y="190371"/>
                  </a:lnTo>
                  <a:lnTo>
                    <a:pt x="289305" y="144652"/>
                  </a:lnTo>
                  <a:lnTo>
                    <a:pt x="281930" y="98934"/>
                  </a:lnTo>
                  <a:lnTo>
                    <a:pt x="261394" y="59225"/>
                  </a:lnTo>
                  <a:lnTo>
                    <a:pt x="230080" y="27911"/>
                  </a:lnTo>
                  <a:lnTo>
                    <a:pt x="190371" y="7375"/>
                  </a:lnTo>
                  <a:lnTo>
                    <a:pt x="144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60420" y="2253614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0" y="144652"/>
                  </a:moveTo>
                  <a:lnTo>
                    <a:pt x="7375" y="98934"/>
                  </a:lnTo>
                  <a:lnTo>
                    <a:pt x="27911" y="59225"/>
                  </a:lnTo>
                  <a:lnTo>
                    <a:pt x="59225" y="27911"/>
                  </a:lnTo>
                  <a:lnTo>
                    <a:pt x="98934" y="7375"/>
                  </a:lnTo>
                  <a:lnTo>
                    <a:pt x="144652" y="0"/>
                  </a:lnTo>
                  <a:lnTo>
                    <a:pt x="190371" y="7375"/>
                  </a:lnTo>
                  <a:lnTo>
                    <a:pt x="230080" y="27911"/>
                  </a:lnTo>
                  <a:lnTo>
                    <a:pt x="261394" y="59225"/>
                  </a:lnTo>
                  <a:lnTo>
                    <a:pt x="281930" y="98934"/>
                  </a:lnTo>
                  <a:lnTo>
                    <a:pt x="289305" y="144652"/>
                  </a:lnTo>
                  <a:lnTo>
                    <a:pt x="281930" y="190371"/>
                  </a:lnTo>
                  <a:lnTo>
                    <a:pt x="261394" y="230080"/>
                  </a:lnTo>
                  <a:lnTo>
                    <a:pt x="230080" y="261394"/>
                  </a:lnTo>
                  <a:lnTo>
                    <a:pt x="190371" y="281930"/>
                  </a:lnTo>
                  <a:lnTo>
                    <a:pt x="144652" y="289306"/>
                  </a:lnTo>
                  <a:lnTo>
                    <a:pt x="98934" y="281930"/>
                  </a:lnTo>
                  <a:lnTo>
                    <a:pt x="59225" y="261394"/>
                  </a:lnTo>
                  <a:lnTo>
                    <a:pt x="27911" y="230080"/>
                  </a:lnTo>
                  <a:lnTo>
                    <a:pt x="7375" y="190371"/>
                  </a:lnTo>
                  <a:lnTo>
                    <a:pt x="0" y="14465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3441319" y="2251963"/>
              <a:ext cx="128270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1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8255507" y="2241804"/>
              <a:ext cx="438911" cy="4389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329803" y="2316988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60">
                  <a:moveTo>
                    <a:pt x="144652" y="0"/>
                  </a:moveTo>
                  <a:lnTo>
                    <a:pt x="98934" y="7376"/>
                  </a:lnTo>
                  <a:lnTo>
                    <a:pt x="59225" y="27919"/>
                  </a:lnTo>
                  <a:lnTo>
                    <a:pt x="27911" y="59253"/>
                  </a:lnTo>
                  <a:lnTo>
                    <a:pt x="7375" y="98999"/>
                  </a:lnTo>
                  <a:lnTo>
                    <a:pt x="0" y="144779"/>
                  </a:lnTo>
                  <a:lnTo>
                    <a:pt x="7375" y="190498"/>
                  </a:lnTo>
                  <a:lnTo>
                    <a:pt x="27911" y="230207"/>
                  </a:lnTo>
                  <a:lnTo>
                    <a:pt x="59225" y="261521"/>
                  </a:lnTo>
                  <a:lnTo>
                    <a:pt x="98934" y="282057"/>
                  </a:lnTo>
                  <a:lnTo>
                    <a:pt x="144652" y="289433"/>
                  </a:lnTo>
                  <a:lnTo>
                    <a:pt x="190371" y="282057"/>
                  </a:lnTo>
                  <a:lnTo>
                    <a:pt x="230080" y="261521"/>
                  </a:lnTo>
                  <a:lnTo>
                    <a:pt x="261394" y="230207"/>
                  </a:lnTo>
                  <a:lnTo>
                    <a:pt x="281930" y="190498"/>
                  </a:lnTo>
                  <a:lnTo>
                    <a:pt x="289305" y="144779"/>
                  </a:lnTo>
                  <a:lnTo>
                    <a:pt x="281930" y="98999"/>
                  </a:lnTo>
                  <a:lnTo>
                    <a:pt x="261394" y="59253"/>
                  </a:lnTo>
                  <a:lnTo>
                    <a:pt x="230080" y="27919"/>
                  </a:lnTo>
                  <a:lnTo>
                    <a:pt x="190371" y="7376"/>
                  </a:lnTo>
                  <a:lnTo>
                    <a:pt x="144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329803" y="2316988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60">
                  <a:moveTo>
                    <a:pt x="0" y="144779"/>
                  </a:moveTo>
                  <a:lnTo>
                    <a:pt x="7375" y="98999"/>
                  </a:lnTo>
                  <a:lnTo>
                    <a:pt x="27911" y="59253"/>
                  </a:lnTo>
                  <a:lnTo>
                    <a:pt x="59225" y="27919"/>
                  </a:lnTo>
                  <a:lnTo>
                    <a:pt x="98934" y="7376"/>
                  </a:lnTo>
                  <a:lnTo>
                    <a:pt x="144652" y="0"/>
                  </a:lnTo>
                  <a:lnTo>
                    <a:pt x="190371" y="7376"/>
                  </a:lnTo>
                  <a:lnTo>
                    <a:pt x="230080" y="27919"/>
                  </a:lnTo>
                  <a:lnTo>
                    <a:pt x="261394" y="59253"/>
                  </a:lnTo>
                  <a:lnTo>
                    <a:pt x="281930" y="98999"/>
                  </a:lnTo>
                  <a:lnTo>
                    <a:pt x="289305" y="144779"/>
                  </a:lnTo>
                  <a:lnTo>
                    <a:pt x="281930" y="190498"/>
                  </a:lnTo>
                  <a:lnTo>
                    <a:pt x="261394" y="230207"/>
                  </a:lnTo>
                  <a:lnTo>
                    <a:pt x="230080" y="261521"/>
                  </a:lnTo>
                  <a:lnTo>
                    <a:pt x="190371" y="282057"/>
                  </a:lnTo>
                  <a:lnTo>
                    <a:pt x="144652" y="289433"/>
                  </a:lnTo>
                  <a:lnTo>
                    <a:pt x="98934" y="282057"/>
                  </a:lnTo>
                  <a:lnTo>
                    <a:pt x="59225" y="261521"/>
                  </a:lnTo>
                  <a:lnTo>
                    <a:pt x="27911" y="230207"/>
                  </a:lnTo>
                  <a:lnTo>
                    <a:pt x="7375" y="190498"/>
                  </a:lnTo>
                  <a:lnTo>
                    <a:pt x="0" y="14477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8411336" y="2315336"/>
              <a:ext cx="128270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2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3753484" y="1977644"/>
              <a:ext cx="1400810" cy="23939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1387475" algn="l"/>
                </a:tabLst>
              </a:pPr>
              <a:r>
                <a:rPr sz="1400" u="sng" dirty="0"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</a:rPr>
                <a:t> 	</a:t>
              </a:r>
              <a:endParaRPr sz="1400">
                <a:latin typeface="Times New Roman"/>
                <a:cs typeface="Times New Roman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8185404" y="2162175"/>
              <a:ext cx="182880" cy="182880"/>
            </a:xfrm>
            <a:custGeom>
              <a:avLst/>
              <a:gdLst/>
              <a:ahLst/>
              <a:cxnLst/>
              <a:rect l="l" t="t" r="r" b="b"/>
              <a:pathLst>
                <a:path w="182879" h="182880">
                  <a:moveTo>
                    <a:pt x="182625" y="18275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54061" y="2162175"/>
              <a:ext cx="831850" cy="0"/>
            </a:xfrm>
            <a:custGeom>
              <a:avLst/>
              <a:gdLst/>
              <a:ahLst/>
              <a:cxnLst/>
              <a:rect l="l" t="t" r="r" b="b"/>
              <a:pathLst>
                <a:path w="831850">
                  <a:moveTo>
                    <a:pt x="831723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583940" y="2162175"/>
              <a:ext cx="182880" cy="182880"/>
            </a:xfrm>
            <a:custGeom>
              <a:avLst/>
              <a:gdLst/>
              <a:ahLst/>
              <a:cxnLst/>
              <a:rect l="l" t="t" r="r" b="b"/>
              <a:pathLst>
                <a:path w="182879" h="182880">
                  <a:moveTo>
                    <a:pt x="0" y="182752"/>
                  </a:moveTo>
                  <a:lnTo>
                    <a:pt x="18262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10134600" y="180353"/>
            <a:ext cx="1828800" cy="2039591"/>
            <a:chOff x="9611868" y="3881463"/>
            <a:chExt cx="2377058" cy="2973437"/>
          </a:xfrm>
        </p:grpSpPr>
        <p:sp>
          <p:nvSpPr>
            <p:cNvPr id="22" name="object 22"/>
            <p:cNvSpPr/>
            <p:nvPr/>
          </p:nvSpPr>
          <p:spPr>
            <a:xfrm>
              <a:off x="9879542" y="3886225"/>
              <a:ext cx="2104686" cy="29686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930256" y="3881463"/>
              <a:ext cx="2058670" cy="2811145"/>
            </a:xfrm>
            <a:custGeom>
              <a:avLst/>
              <a:gdLst/>
              <a:ahLst/>
              <a:cxnLst/>
              <a:rect l="l" t="t" r="r" b="b"/>
              <a:pathLst>
                <a:path w="2058670" h="2811145">
                  <a:moveTo>
                    <a:pt x="0" y="2811018"/>
                  </a:moveTo>
                  <a:lnTo>
                    <a:pt x="2058670" y="2811018"/>
                  </a:lnTo>
                  <a:lnTo>
                    <a:pt x="2058670" y="0"/>
                  </a:lnTo>
                  <a:lnTo>
                    <a:pt x="0" y="0"/>
                  </a:lnTo>
                  <a:lnTo>
                    <a:pt x="0" y="281101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611868" y="5521452"/>
              <a:ext cx="438912" cy="4389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687052" y="5596763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60">
                  <a:moveTo>
                    <a:pt x="144652" y="0"/>
                  </a:moveTo>
                  <a:lnTo>
                    <a:pt x="98934" y="7373"/>
                  </a:lnTo>
                  <a:lnTo>
                    <a:pt x="59225" y="27907"/>
                  </a:lnTo>
                  <a:lnTo>
                    <a:pt x="27911" y="59220"/>
                  </a:lnTo>
                  <a:lnTo>
                    <a:pt x="7375" y="98929"/>
                  </a:lnTo>
                  <a:lnTo>
                    <a:pt x="0" y="144653"/>
                  </a:lnTo>
                  <a:lnTo>
                    <a:pt x="7375" y="190378"/>
                  </a:lnTo>
                  <a:lnTo>
                    <a:pt x="27911" y="230090"/>
                  </a:lnTo>
                  <a:lnTo>
                    <a:pt x="59225" y="261406"/>
                  </a:lnTo>
                  <a:lnTo>
                    <a:pt x="98934" y="281943"/>
                  </a:lnTo>
                  <a:lnTo>
                    <a:pt x="144652" y="289318"/>
                  </a:lnTo>
                  <a:lnTo>
                    <a:pt x="190420" y="281943"/>
                  </a:lnTo>
                  <a:lnTo>
                    <a:pt x="230135" y="261406"/>
                  </a:lnTo>
                  <a:lnTo>
                    <a:pt x="261431" y="230090"/>
                  </a:lnTo>
                  <a:lnTo>
                    <a:pt x="281943" y="190378"/>
                  </a:lnTo>
                  <a:lnTo>
                    <a:pt x="289305" y="144653"/>
                  </a:lnTo>
                  <a:lnTo>
                    <a:pt x="281943" y="98929"/>
                  </a:lnTo>
                  <a:lnTo>
                    <a:pt x="261431" y="59220"/>
                  </a:lnTo>
                  <a:lnTo>
                    <a:pt x="230135" y="27907"/>
                  </a:lnTo>
                  <a:lnTo>
                    <a:pt x="190420" y="7373"/>
                  </a:lnTo>
                  <a:lnTo>
                    <a:pt x="144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687052" y="5596763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60">
                  <a:moveTo>
                    <a:pt x="0" y="144653"/>
                  </a:moveTo>
                  <a:lnTo>
                    <a:pt x="7375" y="98929"/>
                  </a:lnTo>
                  <a:lnTo>
                    <a:pt x="27911" y="59220"/>
                  </a:lnTo>
                  <a:lnTo>
                    <a:pt x="59225" y="27907"/>
                  </a:lnTo>
                  <a:lnTo>
                    <a:pt x="98934" y="7373"/>
                  </a:lnTo>
                  <a:lnTo>
                    <a:pt x="144652" y="0"/>
                  </a:lnTo>
                  <a:lnTo>
                    <a:pt x="190420" y="7373"/>
                  </a:lnTo>
                  <a:lnTo>
                    <a:pt x="230135" y="27907"/>
                  </a:lnTo>
                  <a:lnTo>
                    <a:pt x="261431" y="59220"/>
                  </a:lnTo>
                  <a:lnTo>
                    <a:pt x="281943" y="98929"/>
                  </a:lnTo>
                  <a:lnTo>
                    <a:pt x="289305" y="144653"/>
                  </a:lnTo>
                  <a:lnTo>
                    <a:pt x="281943" y="190378"/>
                  </a:lnTo>
                  <a:lnTo>
                    <a:pt x="261431" y="230090"/>
                  </a:lnTo>
                  <a:lnTo>
                    <a:pt x="230135" y="261406"/>
                  </a:lnTo>
                  <a:lnTo>
                    <a:pt x="190420" y="281943"/>
                  </a:lnTo>
                  <a:lnTo>
                    <a:pt x="144652" y="289318"/>
                  </a:lnTo>
                  <a:lnTo>
                    <a:pt x="98934" y="281943"/>
                  </a:lnTo>
                  <a:lnTo>
                    <a:pt x="59225" y="261406"/>
                  </a:lnTo>
                  <a:lnTo>
                    <a:pt x="27911" y="230090"/>
                  </a:lnTo>
                  <a:lnTo>
                    <a:pt x="7375" y="190378"/>
                  </a:lnTo>
                  <a:lnTo>
                    <a:pt x="0" y="14465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9768967" y="5595924"/>
              <a:ext cx="128270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3</a:t>
              </a:r>
              <a:endParaRPr sz="1600" dirty="0">
                <a:latin typeface="Calibri"/>
                <a:cs typeface="Calibri"/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792554" y="338989"/>
            <a:ext cx="2462911" cy="699422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318770" marR="5080" indent="-306705" algn="r">
              <a:lnSpc>
                <a:spcPct val="90100"/>
              </a:lnSpc>
              <a:spcBef>
                <a:spcPts val="270"/>
              </a:spcBef>
            </a:pPr>
            <a:r>
              <a:rPr sz="1600" b="1" dirty="0">
                <a:latin typeface="Calibri"/>
                <a:cs typeface="Calibri"/>
              </a:rPr>
              <a:t>Аккуратная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клейкая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лента  </a:t>
            </a:r>
            <a:r>
              <a:rPr sz="1600" b="1" dirty="0">
                <a:latin typeface="Calibri"/>
                <a:cs typeface="Calibri"/>
              </a:rPr>
              <a:t>и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точно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выполненные  </a:t>
            </a:r>
            <a:r>
              <a:rPr sz="1600" b="1" spc="-5" dirty="0">
                <a:latin typeface="Calibri"/>
                <a:cs typeface="Calibri"/>
              </a:rPr>
              <a:t>сгибы </a:t>
            </a:r>
            <a:r>
              <a:rPr sz="1600" b="1" dirty="0" err="1">
                <a:latin typeface="Calibri"/>
                <a:cs typeface="Calibri"/>
              </a:rPr>
              <a:t>на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lang="ru-RU" sz="1600" b="1" spc="-10" dirty="0" smtClean="0">
                <a:latin typeface="Calibri"/>
                <a:cs typeface="Calibri"/>
              </a:rPr>
              <a:t>целлофане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39570" y="318433"/>
            <a:ext cx="4492346" cy="257763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b="1" spc="-5" dirty="0">
                <a:solidFill>
                  <a:srgbClr val="585858"/>
                </a:solidFill>
                <a:latin typeface="Calibri"/>
                <a:cs typeface="Calibri"/>
              </a:rPr>
              <a:t>На </a:t>
            </a:r>
            <a:r>
              <a:rPr sz="1600" b="1" spc="-10" dirty="0">
                <a:solidFill>
                  <a:srgbClr val="585858"/>
                </a:solidFill>
                <a:latin typeface="Calibri"/>
                <a:cs typeface="Calibri"/>
              </a:rPr>
              <a:t>что </a:t>
            </a:r>
            <a:r>
              <a:rPr sz="1600" b="1" spc="-15" dirty="0">
                <a:solidFill>
                  <a:srgbClr val="585858"/>
                </a:solidFill>
                <a:latin typeface="Calibri"/>
                <a:cs typeface="Calibri"/>
              </a:rPr>
              <a:t>следует </a:t>
            </a:r>
            <a:r>
              <a:rPr sz="1600" b="1" spc="-5" dirty="0">
                <a:solidFill>
                  <a:srgbClr val="585858"/>
                </a:solidFill>
                <a:latin typeface="Calibri"/>
                <a:cs typeface="Calibri"/>
              </a:rPr>
              <a:t>обращать  внимание у </a:t>
            </a:r>
            <a:r>
              <a:rPr sz="1600" b="1" spc="-10" dirty="0">
                <a:solidFill>
                  <a:srgbClr val="585858"/>
                </a:solidFill>
                <a:latin typeface="Calibri"/>
                <a:cs typeface="Calibri"/>
              </a:rPr>
              <a:t>всех </a:t>
            </a:r>
            <a:r>
              <a:rPr sz="1600" b="1" spc="-15" dirty="0">
                <a:solidFill>
                  <a:srgbClr val="585858"/>
                </a:solidFill>
                <a:latin typeface="Calibri"/>
                <a:cs typeface="Calibri"/>
              </a:rPr>
              <a:t>духов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1133843" y="3255339"/>
            <a:ext cx="2906032" cy="3599561"/>
            <a:chOff x="1998755" y="1646566"/>
            <a:chExt cx="4007455" cy="4848595"/>
          </a:xfrm>
        </p:grpSpPr>
        <p:sp>
          <p:nvSpPr>
            <p:cNvPr id="40" name="object 4"/>
            <p:cNvSpPr/>
            <p:nvPr/>
          </p:nvSpPr>
          <p:spPr>
            <a:xfrm>
              <a:off x="1998755" y="1646566"/>
              <a:ext cx="2515848" cy="34829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8"/>
            <p:cNvSpPr/>
            <p:nvPr/>
          </p:nvSpPr>
          <p:spPr>
            <a:xfrm>
              <a:off x="4453254" y="4941570"/>
              <a:ext cx="1548003" cy="15480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9"/>
            <p:cNvSpPr/>
            <p:nvPr/>
          </p:nvSpPr>
          <p:spPr>
            <a:xfrm>
              <a:off x="4448555" y="4936871"/>
              <a:ext cx="1557655" cy="1558290"/>
            </a:xfrm>
            <a:custGeom>
              <a:avLst/>
              <a:gdLst/>
              <a:ahLst/>
              <a:cxnLst/>
              <a:rect l="l" t="t" r="r" b="b"/>
              <a:pathLst>
                <a:path w="1557654" h="1558289">
                  <a:moveTo>
                    <a:pt x="779018" y="0"/>
                  </a:moveTo>
                  <a:lnTo>
                    <a:pt x="858520" y="3936"/>
                  </a:lnTo>
                  <a:lnTo>
                    <a:pt x="935990" y="15874"/>
                  </a:lnTo>
                  <a:lnTo>
                    <a:pt x="1010666" y="35051"/>
                  </a:lnTo>
                  <a:lnTo>
                    <a:pt x="1082040" y="61086"/>
                  </a:lnTo>
                  <a:lnTo>
                    <a:pt x="1150366" y="94233"/>
                  </a:lnTo>
                  <a:lnTo>
                    <a:pt x="1214247" y="132968"/>
                  </a:lnTo>
                  <a:lnTo>
                    <a:pt x="1274191" y="178053"/>
                  </a:lnTo>
                  <a:lnTo>
                    <a:pt x="1329690" y="228345"/>
                  </a:lnTo>
                  <a:lnTo>
                    <a:pt x="1379982" y="283463"/>
                  </a:lnTo>
                  <a:lnTo>
                    <a:pt x="1424686" y="343407"/>
                  </a:lnTo>
                  <a:lnTo>
                    <a:pt x="1463802" y="407669"/>
                  </a:lnTo>
                  <a:lnTo>
                    <a:pt x="1496568" y="475995"/>
                  </a:lnTo>
                  <a:lnTo>
                    <a:pt x="1522603" y="547369"/>
                  </a:lnTo>
                  <a:lnTo>
                    <a:pt x="1541780" y="622045"/>
                  </a:lnTo>
                  <a:lnTo>
                    <a:pt x="1553718" y="699541"/>
                  </a:lnTo>
                  <a:lnTo>
                    <a:pt x="1557655" y="779005"/>
                  </a:lnTo>
                  <a:lnTo>
                    <a:pt x="1553718" y="858469"/>
                  </a:lnTo>
                  <a:lnTo>
                    <a:pt x="1541780" y="935939"/>
                  </a:lnTo>
                  <a:lnTo>
                    <a:pt x="1522603" y="1010602"/>
                  </a:lnTo>
                  <a:lnTo>
                    <a:pt x="1496568" y="1082090"/>
                  </a:lnTo>
                  <a:lnTo>
                    <a:pt x="1463802" y="1150378"/>
                  </a:lnTo>
                  <a:lnTo>
                    <a:pt x="1424686" y="1214272"/>
                  </a:lnTo>
                  <a:lnTo>
                    <a:pt x="1379982" y="1274165"/>
                  </a:lnTo>
                  <a:lnTo>
                    <a:pt x="1329690" y="1329677"/>
                  </a:lnTo>
                  <a:lnTo>
                    <a:pt x="1274191" y="1379981"/>
                  </a:lnTo>
                  <a:lnTo>
                    <a:pt x="1214247" y="1424698"/>
                  </a:lnTo>
                  <a:lnTo>
                    <a:pt x="1150366" y="1463840"/>
                  </a:lnTo>
                  <a:lnTo>
                    <a:pt x="1082040" y="1496593"/>
                  </a:lnTo>
                  <a:lnTo>
                    <a:pt x="1010666" y="1522552"/>
                  </a:lnTo>
                  <a:lnTo>
                    <a:pt x="935990" y="1541716"/>
                  </a:lnTo>
                  <a:lnTo>
                    <a:pt x="858520" y="1553692"/>
                  </a:lnTo>
                  <a:lnTo>
                    <a:pt x="779018" y="1557680"/>
                  </a:lnTo>
                  <a:lnTo>
                    <a:pt x="699516" y="1553692"/>
                  </a:lnTo>
                  <a:lnTo>
                    <a:pt x="622046" y="1541716"/>
                  </a:lnTo>
                  <a:lnTo>
                    <a:pt x="547370" y="1522552"/>
                  </a:lnTo>
                  <a:lnTo>
                    <a:pt x="475996" y="1496593"/>
                  </a:lnTo>
                  <a:lnTo>
                    <a:pt x="407670" y="1463840"/>
                  </a:lnTo>
                  <a:lnTo>
                    <a:pt x="343408" y="1424711"/>
                  </a:lnTo>
                  <a:lnTo>
                    <a:pt x="283464" y="1379981"/>
                  </a:lnTo>
                  <a:lnTo>
                    <a:pt x="228346" y="1329664"/>
                  </a:lnTo>
                  <a:lnTo>
                    <a:pt x="178054" y="1274178"/>
                  </a:lnTo>
                  <a:lnTo>
                    <a:pt x="132969" y="1214272"/>
                  </a:lnTo>
                  <a:lnTo>
                    <a:pt x="94234" y="1150378"/>
                  </a:lnTo>
                  <a:lnTo>
                    <a:pt x="61087" y="1082090"/>
                  </a:lnTo>
                  <a:lnTo>
                    <a:pt x="35052" y="1010602"/>
                  </a:lnTo>
                  <a:lnTo>
                    <a:pt x="15875" y="935939"/>
                  </a:lnTo>
                  <a:lnTo>
                    <a:pt x="3937" y="858469"/>
                  </a:lnTo>
                  <a:lnTo>
                    <a:pt x="0" y="779005"/>
                  </a:lnTo>
                  <a:lnTo>
                    <a:pt x="3937" y="699541"/>
                  </a:lnTo>
                  <a:lnTo>
                    <a:pt x="15875" y="622045"/>
                  </a:lnTo>
                  <a:lnTo>
                    <a:pt x="35052" y="547369"/>
                  </a:lnTo>
                  <a:lnTo>
                    <a:pt x="61087" y="475868"/>
                  </a:lnTo>
                  <a:lnTo>
                    <a:pt x="94234" y="407669"/>
                  </a:lnTo>
                  <a:lnTo>
                    <a:pt x="132969" y="343407"/>
                  </a:lnTo>
                  <a:lnTo>
                    <a:pt x="178054" y="283463"/>
                  </a:lnTo>
                  <a:lnTo>
                    <a:pt x="228346" y="228345"/>
                  </a:lnTo>
                  <a:lnTo>
                    <a:pt x="283464" y="178053"/>
                  </a:lnTo>
                  <a:lnTo>
                    <a:pt x="343408" y="132968"/>
                  </a:lnTo>
                  <a:lnTo>
                    <a:pt x="407670" y="94233"/>
                  </a:lnTo>
                  <a:lnTo>
                    <a:pt x="475869" y="61086"/>
                  </a:lnTo>
                  <a:lnTo>
                    <a:pt x="547370" y="35051"/>
                  </a:lnTo>
                  <a:lnTo>
                    <a:pt x="622046" y="15874"/>
                  </a:lnTo>
                  <a:lnTo>
                    <a:pt x="699516" y="3936"/>
                  </a:lnTo>
                  <a:lnTo>
                    <a:pt x="779018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3"/>
            <p:cNvSpPr/>
            <p:nvPr/>
          </p:nvSpPr>
          <p:spPr>
            <a:xfrm>
              <a:off x="4334255" y="5122164"/>
              <a:ext cx="438912" cy="4389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4"/>
            <p:cNvSpPr/>
            <p:nvPr/>
          </p:nvSpPr>
          <p:spPr>
            <a:xfrm>
              <a:off x="4408423" y="5196459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144652" y="0"/>
                  </a:moveTo>
                  <a:lnTo>
                    <a:pt x="98934" y="7375"/>
                  </a:lnTo>
                  <a:lnTo>
                    <a:pt x="59225" y="27911"/>
                  </a:lnTo>
                  <a:lnTo>
                    <a:pt x="27911" y="59225"/>
                  </a:lnTo>
                  <a:lnTo>
                    <a:pt x="7375" y="98934"/>
                  </a:lnTo>
                  <a:lnTo>
                    <a:pt x="0" y="144653"/>
                  </a:lnTo>
                  <a:lnTo>
                    <a:pt x="7375" y="190371"/>
                  </a:lnTo>
                  <a:lnTo>
                    <a:pt x="27911" y="230080"/>
                  </a:lnTo>
                  <a:lnTo>
                    <a:pt x="59225" y="261394"/>
                  </a:lnTo>
                  <a:lnTo>
                    <a:pt x="98934" y="281930"/>
                  </a:lnTo>
                  <a:lnTo>
                    <a:pt x="144652" y="289306"/>
                  </a:lnTo>
                  <a:lnTo>
                    <a:pt x="190420" y="281930"/>
                  </a:lnTo>
                  <a:lnTo>
                    <a:pt x="230135" y="261394"/>
                  </a:lnTo>
                  <a:lnTo>
                    <a:pt x="261431" y="230080"/>
                  </a:lnTo>
                  <a:lnTo>
                    <a:pt x="281943" y="190371"/>
                  </a:lnTo>
                  <a:lnTo>
                    <a:pt x="289305" y="144653"/>
                  </a:lnTo>
                  <a:lnTo>
                    <a:pt x="281943" y="98934"/>
                  </a:lnTo>
                  <a:lnTo>
                    <a:pt x="261431" y="59225"/>
                  </a:lnTo>
                  <a:lnTo>
                    <a:pt x="230135" y="27911"/>
                  </a:lnTo>
                  <a:lnTo>
                    <a:pt x="190420" y="7375"/>
                  </a:lnTo>
                  <a:lnTo>
                    <a:pt x="144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5"/>
            <p:cNvSpPr/>
            <p:nvPr/>
          </p:nvSpPr>
          <p:spPr>
            <a:xfrm>
              <a:off x="4408423" y="5196459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0" y="144653"/>
                  </a:moveTo>
                  <a:lnTo>
                    <a:pt x="7375" y="98934"/>
                  </a:lnTo>
                  <a:lnTo>
                    <a:pt x="27911" y="59225"/>
                  </a:lnTo>
                  <a:lnTo>
                    <a:pt x="59225" y="27911"/>
                  </a:lnTo>
                  <a:lnTo>
                    <a:pt x="98934" y="7375"/>
                  </a:lnTo>
                  <a:lnTo>
                    <a:pt x="144652" y="0"/>
                  </a:lnTo>
                  <a:lnTo>
                    <a:pt x="190420" y="7375"/>
                  </a:lnTo>
                  <a:lnTo>
                    <a:pt x="230135" y="27911"/>
                  </a:lnTo>
                  <a:lnTo>
                    <a:pt x="261431" y="59225"/>
                  </a:lnTo>
                  <a:lnTo>
                    <a:pt x="281943" y="98934"/>
                  </a:lnTo>
                  <a:lnTo>
                    <a:pt x="289305" y="144653"/>
                  </a:lnTo>
                  <a:lnTo>
                    <a:pt x="281943" y="190371"/>
                  </a:lnTo>
                  <a:lnTo>
                    <a:pt x="261431" y="230080"/>
                  </a:lnTo>
                  <a:lnTo>
                    <a:pt x="230135" y="261394"/>
                  </a:lnTo>
                  <a:lnTo>
                    <a:pt x="190420" y="281930"/>
                  </a:lnTo>
                  <a:lnTo>
                    <a:pt x="144652" y="289306"/>
                  </a:lnTo>
                  <a:lnTo>
                    <a:pt x="98934" y="281930"/>
                  </a:lnTo>
                  <a:lnTo>
                    <a:pt x="59225" y="261394"/>
                  </a:lnTo>
                  <a:lnTo>
                    <a:pt x="27911" y="230080"/>
                  </a:lnTo>
                  <a:lnTo>
                    <a:pt x="7375" y="190371"/>
                  </a:lnTo>
                  <a:lnTo>
                    <a:pt x="0" y="144653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6"/>
            <p:cNvSpPr txBox="1"/>
            <p:nvPr/>
          </p:nvSpPr>
          <p:spPr>
            <a:xfrm>
              <a:off x="4489450" y="5195696"/>
              <a:ext cx="128270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1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47" name="object 33"/>
            <p:cNvSpPr/>
            <p:nvPr/>
          </p:nvSpPr>
          <p:spPr>
            <a:xfrm>
              <a:off x="3244595" y="4990719"/>
              <a:ext cx="1219200" cy="330200"/>
            </a:xfrm>
            <a:custGeom>
              <a:avLst/>
              <a:gdLst/>
              <a:ahLst/>
              <a:cxnLst/>
              <a:rect l="l" t="t" r="r" b="b"/>
              <a:pathLst>
                <a:path w="1219200" h="330200">
                  <a:moveTo>
                    <a:pt x="0" y="0"/>
                  </a:moveTo>
                  <a:lnTo>
                    <a:pt x="1219073" y="330072"/>
                  </a:lnTo>
                </a:path>
              </a:pathLst>
            </a:custGeom>
            <a:ln w="6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10"/>
          <p:cNvSpPr txBox="1"/>
          <p:nvPr/>
        </p:nvSpPr>
        <p:spPr>
          <a:xfrm>
            <a:off x="3058491" y="4878583"/>
            <a:ext cx="1388110" cy="623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0"/>
              </a:spcBef>
            </a:pPr>
            <a:r>
              <a:rPr sz="1400" b="1" spc="-20" dirty="0">
                <a:latin typeface="Calibri"/>
                <a:cs typeface="Calibri"/>
              </a:rPr>
              <a:t>Код </a:t>
            </a:r>
            <a:r>
              <a:rPr sz="1400" b="1" spc="-5" dirty="0">
                <a:latin typeface="Calibri"/>
                <a:cs typeface="Calibri"/>
              </a:rPr>
              <a:t>партии </a:t>
            </a:r>
            <a:r>
              <a:rPr sz="1400" b="1" dirty="0">
                <a:latin typeface="Calibri"/>
                <a:cs typeface="Calibri"/>
              </a:rPr>
              <a:t>из</a:t>
            </a:r>
          </a:p>
          <a:p>
            <a:pPr marL="12700" marR="5080">
              <a:lnSpc>
                <a:spcPts val="1510"/>
              </a:lnSpc>
              <a:spcBef>
                <a:spcPts val="110"/>
              </a:spcBef>
            </a:pPr>
            <a:r>
              <a:rPr sz="1400" b="1" dirty="0">
                <a:latin typeface="Calibri"/>
                <a:cs typeface="Calibri"/>
              </a:rPr>
              <a:t>4 </a:t>
            </a:r>
            <a:r>
              <a:rPr sz="1400" b="1" spc="-10" dirty="0">
                <a:latin typeface="Calibri"/>
                <a:cs typeface="Calibri"/>
              </a:rPr>
              <a:t>чисел </a:t>
            </a:r>
            <a:r>
              <a:rPr sz="1400" b="1" dirty="0">
                <a:latin typeface="Calibri"/>
                <a:cs typeface="Calibri"/>
              </a:rPr>
              <a:t>на</a:t>
            </a:r>
            <a:r>
              <a:rPr sz="1400" b="1" spc="-7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задней  </a:t>
            </a:r>
            <a:r>
              <a:rPr sz="1400" b="1" spc="-5" dirty="0">
                <a:latin typeface="Calibri"/>
                <a:cs typeface="Calibri"/>
              </a:rPr>
              <a:t>стороне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флакона</a:t>
            </a:r>
            <a:endParaRPr sz="1400" b="1" dirty="0">
              <a:latin typeface="Calibri"/>
              <a:cs typeface="Calibri"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6683235" y="1995527"/>
            <a:ext cx="4033091" cy="4645886"/>
            <a:chOff x="6115558" y="702437"/>
            <a:chExt cx="4988687" cy="5792724"/>
          </a:xfrm>
        </p:grpSpPr>
        <p:sp>
          <p:nvSpPr>
            <p:cNvPr id="50" name="object 6"/>
            <p:cNvSpPr/>
            <p:nvPr/>
          </p:nvSpPr>
          <p:spPr>
            <a:xfrm>
              <a:off x="9415653" y="4941570"/>
              <a:ext cx="1548002" cy="154800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7"/>
            <p:cNvSpPr/>
            <p:nvPr/>
          </p:nvSpPr>
          <p:spPr>
            <a:xfrm>
              <a:off x="9410954" y="4936871"/>
              <a:ext cx="1557655" cy="1558290"/>
            </a:xfrm>
            <a:custGeom>
              <a:avLst/>
              <a:gdLst/>
              <a:ahLst/>
              <a:cxnLst/>
              <a:rect l="l" t="t" r="r" b="b"/>
              <a:pathLst>
                <a:path w="1557654" h="1558289">
                  <a:moveTo>
                    <a:pt x="779018" y="0"/>
                  </a:moveTo>
                  <a:lnTo>
                    <a:pt x="858520" y="3936"/>
                  </a:lnTo>
                  <a:lnTo>
                    <a:pt x="935990" y="15874"/>
                  </a:lnTo>
                  <a:lnTo>
                    <a:pt x="1010666" y="35051"/>
                  </a:lnTo>
                  <a:lnTo>
                    <a:pt x="1082040" y="61086"/>
                  </a:lnTo>
                  <a:lnTo>
                    <a:pt x="1150366" y="94233"/>
                  </a:lnTo>
                  <a:lnTo>
                    <a:pt x="1214247" y="132968"/>
                  </a:lnTo>
                  <a:lnTo>
                    <a:pt x="1274191" y="178053"/>
                  </a:lnTo>
                  <a:lnTo>
                    <a:pt x="1329690" y="228345"/>
                  </a:lnTo>
                  <a:lnTo>
                    <a:pt x="1379981" y="283463"/>
                  </a:lnTo>
                  <a:lnTo>
                    <a:pt x="1424686" y="343407"/>
                  </a:lnTo>
                  <a:lnTo>
                    <a:pt x="1463802" y="407669"/>
                  </a:lnTo>
                  <a:lnTo>
                    <a:pt x="1496568" y="475995"/>
                  </a:lnTo>
                  <a:lnTo>
                    <a:pt x="1522602" y="547369"/>
                  </a:lnTo>
                  <a:lnTo>
                    <a:pt x="1541652" y="622045"/>
                  </a:lnTo>
                  <a:lnTo>
                    <a:pt x="1553718" y="699541"/>
                  </a:lnTo>
                  <a:lnTo>
                    <a:pt x="1557654" y="779005"/>
                  </a:lnTo>
                  <a:lnTo>
                    <a:pt x="1553718" y="858469"/>
                  </a:lnTo>
                  <a:lnTo>
                    <a:pt x="1541652" y="935939"/>
                  </a:lnTo>
                  <a:lnTo>
                    <a:pt x="1522602" y="1010602"/>
                  </a:lnTo>
                  <a:lnTo>
                    <a:pt x="1496568" y="1082090"/>
                  </a:lnTo>
                  <a:lnTo>
                    <a:pt x="1463802" y="1150378"/>
                  </a:lnTo>
                  <a:lnTo>
                    <a:pt x="1424686" y="1214272"/>
                  </a:lnTo>
                  <a:lnTo>
                    <a:pt x="1379981" y="1274165"/>
                  </a:lnTo>
                  <a:lnTo>
                    <a:pt x="1329690" y="1329677"/>
                  </a:lnTo>
                  <a:lnTo>
                    <a:pt x="1274191" y="1379981"/>
                  </a:lnTo>
                  <a:lnTo>
                    <a:pt x="1214247" y="1424698"/>
                  </a:lnTo>
                  <a:lnTo>
                    <a:pt x="1150366" y="1463840"/>
                  </a:lnTo>
                  <a:lnTo>
                    <a:pt x="1082040" y="1496593"/>
                  </a:lnTo>
                  <a:lnTo>
                    <a:pt x="1010666" y="1522552"/>
                  </a:lnTo>
                  <a:lnTo>
                    <a:pt x="935990" y="1541716"/>
                  </a:lnTo>
                  <a:lnTo>
                    <a:pt x="858520" y="1553692"/>
                  </a:lnTo>
                  <a:lnTo>
                    <a:pt x="779018" y="1557680"/>
                  </a:lnTo>
                  <a:lnTo>
                    <a:pt x="699516" y="1553692"/>
                  </a:lnTo>
                  <a:lnTo>
                    <a:pt x="622046" y="1541716"/>
                  </a:lnTo>
                  <a:lnTo>
                    <a:pt x="547370" y="1522552"/>
                  </a:lnTo>
                  <a:lnTo>
                    <a:pt x="475996" y="1496593"/>
                  </a:lnTo>
                  <a:lnTo>
                    <a:pt x="407670" y="1463840"/>
                  </a:lnTo>
                  <a:lnTo>
                    <a:pt x="343407" y="1424711"/>
                  </a:lnTo>
                  <a:lnTo>
                    <a:pt x="283464" y="1379981"/>
                  </a:lnTo>
                  <a:lnTo>
                    <a:pt x="228346" y="1329664"/>
                  </a:lnTo>
                  <a:lnTo>
                    <a:pt x="178053" y="1274178"/>
                  </a:lnTo>
                  <a:lnTo>
                    <a:pt x="132969" y="1214272"/>
                  </a:lnTo>
                  <a:lnTo>
                    <a:pt x="94234" y="1150378"/>
                  </a:lnTo>
                  <a:lnTo>
                    <a:pt x="61087" y="1082090"/>
                  </a:lnTo>
                  <a:lnTo>
                    <a:pt x="35051" y="1010602"/>
                  </a:lnTo>
                  <a:lnTo>
                    <a:pt x="15875" y="935939"/>
                  </a:lnTo>
                  <a:lnTo>
                    <a:pt x="3937" y="858469"/>
                  </a:lnTo>
                  <a:lnTo>
                    <a:pt x="0" y="779005"/>
                  </a:lnTo>
                  <a:lnTo>
                    <a:pt x="3937" y="699541"/>
                  </a:lnTo>
                  <a:lnTo>
                    <a:pt x="15875" y="622045"/>
                  </a:lnTo>
                  <a:lnTo>
                    <a:pt x="35051" y="547369"/>
                  </a:lnTo>
                  <a:lnTo>
                    <a:pt x="61087" y="475868"/>
                  </a:lnTo>
                  <a:lnTo>
                    <a:pt x="94234" y="407669"/>
                  </a:lnTo>
                  <a:lnTo>
                    <a:pt x="132969" y="343407"/>
                  </a:lnTo>
                  <a:lnTo>
                    <a:pt x="178053" y="283463"/>
                  </a:lnTo>
                  <a:lnTo>
                    <a:pt x="228346" y="228345"/>
                  </a:lnTo>
                  <a:lnTo>
                    <a:pt x="283464" y="178053"/>
                  </a:lnTo>
                  <a:lnTo>
                    <a:pt x="343407" y="132968"/>
                  </a:lnTo>
                  <a:lnTo>
                    <a:pt x="407670" y="94233"/>
                  </a:lnTo>
                  <a:lnTo>
                    <a:pt x="475869" y="61086"/>
                  </a:lnTo>
                  <a:lnTo>
                    <a:pt x="547370" y="35051"/>
                  </a:lnTo>
                  <a:lnTo>
                    <a:pt x="622046" y="15874"/>
                  </a:lnTo>
                  <a:lnTo>
                    <a:pt x="699516" y="3936"/>
                  </a:lnTo>
                  <a:lnTo>
                    <a:pt x="779018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1"/>
            <p:cNvSpPr txBox="1"/>
            <p:nvPr/>
          </p:nvSpPr>
          <p:spPr>
            <a:xfrm>
              <a:off x="7608315" y="5491378"/>
              <a:ext cx="1742440" cy="807272"/>
            </a:xfrm>
            <a:prstGeom prst="rect">
              <a:avLst/>
            </a:prstGeom>
          </p:spPr>
          <p:txBody>
            <a:bodyPr vert="horz" wrap="square" lIns="0" tIns="37465" rIns="0" bIns="0" rtlCol="0">
              <a:spAutoFit/>
            </a:bodyPr>
            <a:lstStyle/>
            <a:p>
              <a:pPr marL="12700" marR="5080" indent="111125" algn="r">
                <a:lnSpc>
                  <a:spcPts val="1510"/>
                </a:lnSpc>
                <a:spcBef>
                  <a:spcPts val="295"/>
                </a:spcBef>
              </a:pPr>
              <a:r>
                <a:rPr sz="1400" b="1" spc="-15" dirty="0">
                  <a:latin typeface="Calibri"/>
                  <a:cs typeface="Calibri"/>
                </a:rPr>
                <a:t>Код </a:t>
              </a:r>
              <a:r>
                <a:rPr sz="1400" b="1" spc="-5" dirty="0">
                  <a:latin typeface="Calibri"/>
                  <a:cs typeface="Calibri"/>
                </a:rPr>
                <a:t>партии</a:t>
              </a:r>
              <a:r>
                <a:rPr sz="1400" b="1" spc="-40" dirty="0">
                  <a:latin typeface="Calibri"/>
                  <a:cs typeface="Calibri"/>
                </a:rPr>
                <a:t> </a:t>
              </a:r>
              <a:r>
                <a:rPr sz="1400" b="1" dirty="0">
                  <a:latin typeface="Calibri"/>
                  <a:cs typeface="Calibri"/>
                </a:rPr>
                <a:t>на</a:t>
              </a:r>
              <a:r>
                <a:rPr sz="1400" b="1" spc="-20" dirty="0">
                  <a:latin typeface="Calibri"/>
                  <a:cs typeface="Calibri"/>
                </a:rPr>
                <a:t> </a:t>
              </a:r>
              <a:r>
                <a:rPr sz="1400" b="1" dirty="0">
                  <a:latin typeface="Calibri"/>
                  <a:cs typeface="Calibri"/>
                </a:rPr>
                <a:t>дне  </a:t>
              </a:r>
              <a:r>
                <a:rPr sz="1400" b="1" spc="-5" dirty="0">
                  <a:latin typeface="Calibri"/>
                  <a:cs typeface="Calibri"/>
                </a:rPr>
                <a:t>упаковки</a:t>
              </a:r>
              <a:r>
                <a:rPr sz="1400" b="1" spc="-90" dirty="0">
                  <a:latin typeface="Calibri"/>
                  <a:cs typeface="Calibri"/>
                </a:rPr>
                <a:t> </a:t>
              </a:r>
              <a:r>
                <a:rPr sz="1400" b="1" dirty="0">
                  <a:latin typeface="Calibri"/>
                  <a:cs typeface="Calibri"/>
                </a:rPr>
                <a:t>совпадает  с </a:t>
              </a:r>
              <a:r>
                <a:rPr sz="1400" b="1" spc="-20" dirty="0">
                  <a:latin typeface="Calibri"/>
                  <a:cs typeface="Calibri"/>
                </a:rPr>
                <a:t>кодом</a:t>
              </a:r>
              <a:r>
                <a:rPr sz="1400" b="1" spc="-70" dirty="0">
                  <a:latin typeface="Calibri"/>
                  <a:cs typeface="Calibri"/>
                </a:rPr>
                <a:t> </a:t>
              </a:r>
              <a:r>
                <a:rPr sz="1400" b="1" dirty="0">
                  <a:latin typeface="Calibri"/>
                  <a:cs typeface="Calibri"/>
                </a:rPr>
                <a:t>на</a:t>
              </a:r>
              <a:r>
                <a:rPr sz="1400" b="1" spc="-25" dirty="0">
                  <a:latin typeface="Calibri"/>
                  <a:cs typeface="Calibri"/>
                </a:rPr>
                <a:t> </a:t>
              </a:r>
              <a:r>
                <a:rPr sz="1400" b="1" dirty="0">
                  <a:latin typeface="Calibri"/>
                  <a:cs typeface="Calibri"/>
                </a:rPr>
                <a:t>задней  </a:t>
              </a:r>
              <a:r>
                <a:rPr sz="1400" b="1" spc="-5" dirty="0">
                  <a:latin typeface="Calibri"/>
                  <a:cs typeface="Calibri"/>
                </a:rPr>
                <a:t>стороне</a:t>
              </a:r>
              <a:r>
                <a:rPr sz="1400" b="1" spc="-90" dirty="0">
                  <a:latin typeface="Calibri"/>
                  <a:cs typeface="Calibri"/>
                </a:rPr>
                <a:t> </a:t>
              </a:r>
              <a:r>
                <a:rPr sz="1400" b="1" spc="-10" dirty="0">
                  <a:latin typeface="Calibri"/>
                  <a:cs typeface="Calibri"/>
                </a:rPr>
                <a:t>флакона</a:t>
              </a:r>
              <a:endParaRPr sz="1400" b="1" dirty="0">
                <a:latin typeface="Calibri"/>
                <a:cs typeface="Calibri"/>
              </a:endParaRPr>
            </a:p>
          </p:txBody>
        </p:sp>
        <p:sp>
          <p:nvSpPr>
            <p:cNvPr id="53" name="object 12"/>
            <p:cNvSpPr/>
            <p:nvPr/>
          </p:nvSpPr>
          <p:spPr>
            <a:xfrm>
              <a:off x="6115558" y="1205109"/>
              <a:ext cx="3114420" cy="390803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7"/>
            <p:cNvSpPr/>
            <p:nvPr/>
          </p:nvSpPr>
          <p:spPr>
            <a:xfrm>
              <a:off x="9221851" y="1799844"/>
              <a:ext cx="1548002" cy="153746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8"/>
            <p:cNvSpPr/>
            <p:nvPr/>
          </p:nvSpPr>
          <p:spPr>
            <a:xfrm>
              <a:off x="9217025" y="1795017"/>
              <a:ext cx="1558290" cy="1557655"/>
            </a:xfrm>
            <a:custGeom>
              <a:avLst/>
              <a:gdLst/>
              <a:ahLst/>
              <a:cxnLst/>
              <a:rect l="l" t="t" r="r" b="b"/>
              <a:pathLst>
                <a:path w="1558290" h="1557654">
                  <a:moveTo>
                    <a:pt x="779145" y="0"/>
                  </a:moveTo>
                  <a:lnTo>
                    <a:pt x="858647" y="3937"/>
                  </a:lnTo>
                  <a:lnTo>
                    <a:pt x="936117" y="16002"/>
                  </a:lnTo>
                  <a:lnTo>
                    <a:pt x="1010666" y="35052"/>
                  </a:lnTo>
                  <a:lnTo>
                    <a:pt x="1082167" y="61087"/>
                  </a:lnTo>
                  <a:lnTo>
                    <a:pt x="1150493" y="94234"/>
                  </a:lnTo>
                  <a:lnTo>
                    <a:pt x="1214374" y="132969"/>
                  </a:lnTo>
                  <a:lnTo>
                    <a:pt x="1274318" y="178054"/>
                  </a:lnTo>
                  <a:lnTo>
                    <a:pt x="1329817" y="228346"/>
                  </a:lnTo>
                  <a:lnTo>
                    <a:pt x="1380108" y="283464"/>
                  </a:lnTo>
                  <a:lnTo>
                    <a:pt x="1424813" y="343408"/>
                  </a:lnTo>
                  <a:lnTo>
                    <a:pt x="1463928" y="407670"/>
                  </a:lnTo>
                  <a:lnTo>
                    <a:pt x="1496695" y="475996"/>
                  </a:lnTo>
                  <a:lnTo>
                    <a:pt x="1522602" y="547497"/>
                  </a:lnTo>
                  <a:lnTo>
                    <a:pt x="1541779" y="622173"/>
                  </a:lnTo>
                  <a:lnTo>
                    <a:pt x="1553845" y="699643"/>
                  </a:lnTo>
                  <a:lnTo>
                    <a:pt x="1557781" y="779018"/>
                  </a:lnTo>
                  <a:lnTo>
                    <a:pt x="1553845" y="858520"/>
                  </a:lnTo>
                  <a:lnTo>
                    <a:pt x="1541779" y="935990"/>
                  </a:lnTo>
                  <a:lnTo>
                    <a:pt x="1522602" y="1010666"/>
                  </a:lnTo>
                  <a:lnTo>
                    <a:pt x="1496695" y="1082167"/>
                  </a:lnTo>
                  <a:lnTo>
                    <a:pt x="1463928" y="1150366"/>
                  </a:lnTo>
                  <a:lnTo>
                    <a:pt x="1424813" y="1214374"/>
                  </a:lnTo>
                  <a:lnTo>
                    <a:pt x="1380108" y="1274191"/>
                  </a:lnTo>
                  <a:lnTo>
                    <a:pt x="1329817" y="1329690"/>
                  </a:lnTo>
                  <a:lnTo>
                    <a:pt x="1274318" y="1379982"/>
                  </a:lnTo>
                  <a:lnTo>
                    <a:pt x="1214374" y="1424686"/>
                  </a:lnTo>
                  <a:lnTo>
                    <a:pt x="1150493" y="1463929"/>
                  </a:lnTo>
                  <a:lnTo>
                    <a:pt x="1082167" y="1496568"/>
                  </a:lnTo>
                  <a:lnTo>
                    <a:pt x="1010666" y="1522603"/>
                  </a:lnTo>
                  <a:lnTo>
                    <a:pt x="936117" y="1541780"/>
                  </a:lnTo>
                  <a:lnTo>
                    <a:pt x="858647" y="1553718"/>
                  </a:lnTo>
                  <a:lnTo>
                    <a:pt x="779145" y="1557655"/>
                  </a:lnTo>
                  <a:lnTo>
                    <a:pt x="699643" y="1553718"/>
                  </a:lnTo>
                  <a:lnTo>
                    <a:pt x="622173" y="1541780"/>
                  </a:lnTo>
                  <a:lnTo>
                    <a:pt x="547497" y="1522603"/>
                  </a:lnTo>
                  <a:lnTo>
                    <a:pt x="475996" y="1496568"/>
                  </a:lnTo>
                  <a:lnTo>
                    <a:pt x="407797" y="1463929"/>
                  </a:lnTo>
                  <a:lnTo>
                    <a:pt x="343407" y="1424686"/>
                  </a:lnTo>
                  <a:lnTo>
                    <a:pt x="283591" y="1379982"/>
                  </a:lnTo>
                  <a:lnTo>
                    <a:pt x="228473" y="1329690"/>
                  </a:lnTo>
                  <a:lnTo>
                    <a:pt x="178180" y="1274191"/>
                  </a:lnTo>
                  <a:lnTo>
                    <a:pt x="133096" y="1214374"/>
                  </a:lnTo>
                  <a:lnTo>
                    <a:pt x="94360" y="1150366"/>
                  </a:lnTo>
                  <a:lnTo>
                    <a:pt x="61214" y="1082167"/>
                  </a:lnTo>
                  <a:lnTo>
                    <a:pt x="35178" y="1010666"/>
                  </a:lnTo>
                  <a:lnTo>
                    <a:pt x="16001" y="935990"/>
                  </a:lnTo>
                  <a:lnTo>
                    <a:pt x="4064" y="858520"/>
                  </a:lnTo>
                  <a:lnTo>
                    <a:pt x="0" y="779018"/>
                  </a:lnTo>
                  <a:lnTo>
                    <a:pt x="4064" y="699643"/>
                  </a:lnTo>
                  <a:lnTo>
                    <a:pt x="16001" y="622173"/>
                  </a:lnTo>
                  <a:lnTo>
                    <a:pt x="35178" y="547497"/>
                  </a:lnTo>
                  <a:lnTo>
                    <a:pt x="61214" y="475996"/>
                  </a:lnTo>
                  <a:lnTo>
                    <a:pt x="94360" y="407670"/>
                  </a:lnTo>
                  <a:lnTo>
                    <a:pt x="133096" y="343408"/>
                  </a:lnTo>
                  <a:lnTo>
                    <a:pt x="178180" y="283464"/>
                  </a:lnTo>
                  <a:lnTo>
                    <a:pt x="228473" y="228346"/>
                  </a:lnTo>
                  <a:lnTo>
                    <a:pt x="283591" y="178054"/>
                  </a:lnTo>
                  <a:lnTo>
                    <a:pt x="343407" y="132969"/>
                  </a:lnTo>
                  <a:lnTo>
                    <a:pt x="407797" y="94234"/>
                  </a:lnTo>
                  <a:lnTo>
                    <a:pt x="475996" y="61087"/>
                  </a:lnTo>
                  <a:lnTo>
                    <a:pt x="547497" y="35052"/>
                  </a:lnTo>
                  <a:lnTo>
                    <a:pt x="622173" y="16002"/>
                  </a:lnTo>
                  <a:lnTo>
                    <a:pt x="699643" y="3937"/>
                  </a:lnTo>
                  <a:lnTo>
                    <a:pt x="779145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19"/>
            <p:cNvSpPr/>
            <p:nvPr/>
          </p:nvSpPr>
          <p:spPr>
            <a:xfrm>
              <a:off x="9177528" y="5122164"/>
              <a:ext cx="438912" cy="43891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20"/>
            <p:cNvSpPr/>
            <p:nvPr/>
          </p:nvSpPr>
          <p:spPr>
            <a:xfrm>
              <a:off x="9252204" y="5196459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60">
                  <a:moveTo>
                    <a:pt x="144652" y="0"/>
                  </a:moveTo>
                  <a:lnTo>
                    <a:pt x="98934" y="7375"/>
                  </a:lnTo>
                  <a:lnTo>
                    <a:pt x="59225" y="27911"/>
                  </a:lnTo>
                  <a:lnTo>
                    <a:pt x="27911" y="59225"/>
                  </a:lnTo>
                  <a:lnTo>
                    <a:pt x="7375" y="98934"/>
                  </a:lnTo>
                  <a:lnTo>
                    <a:pt x="0" y="144653"/>
                  </a:lnTo>
                  <a:lnTo>
                    <a:pt x="7375" y="190371"/>
                  </a:lnTo>
                  <a:lnTo>
                    <a:pt x="27911" y="230080"/>
                  </a:lnTo>
                  <a:lnTo>
                    <a:pt x="59225" y="261394"/>
                  </a:lnTo>
                  <a:lnTo>
                    <a:pt x="98934" y="281930"/>
                  </a:lnTo>
                  <a:lnTo>
                    <a:pt x="144652" y="289306"/>
                  </a:lnTo>
                  <a:lnTo>
                    <a:pt x="190433" y="281930"/>
                  </a:lnTo>
                  <a:lnTo>
                    <a:pt x="230179" y="261394"/>
                  </a:lnTo>
                  <a:lnTo>
                    <a:pt x="261513" y="230080"/>
                  </a:lnTo>
                  <a:lnTo>
                    <a:pt x="282056" y="190371"/>
                  </a:lnTo>
                  <a:lnTo>
                    <a:pt x="289432" y="144653"/>
                  </a:lnTo>
                  <a:lnTo>
                    <a:pt x="282056" y="98934"/>
                  </a:lnTo>
                  <a:lnTo>
                    <a:pt x="261513" y="59225"/>
                  </a:lnTo>
                  <a:lnTo>
                    <a:pt x="230179" y="27911"/>
                  </a:lnTo>
                  <a:lnTo>
                    <a:pt x="190433" y="7375"/>
                  </a:lnTo>
                  <a:lnTo>
                    <a:pt x="144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21"/>
            <p:cNvSpPr/>
            <p:nvPr/>
          </p:nvSpPr>
          <p:spPr>
            <a:xfrm>
              <a:off x="9252204" y="5196459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60">
                  <a:moveTo>
                    <a:pt x="0" y="144653"/>
                  </a:moveTo>
                  <a:lnTo>
                    <a:pt x="7375" y="98934"/>
                  </a:lnTo>
                  <a:lnTo>
                    <a:pt x="27911" y="59225"/>
                  </a:lnTo>
                  <a:lnTo>
                    <a:pt x="59225" y="27911"/>
                  </a:lnTo>
                  <a:lnTo>
                    <a:pt x="98934" y="7375"/>
                  </a:lnTo>
                  <a:lnTo>
                    <a:pt x="144652" y="0"/>
                  </a:lnTo>
                  <a:lnTo>
                    <a:pt x="190433" y="7375"/>
                  </a:lnTo>
                  <a:lnTo>
                    <a:pt x="230179" y="27911"/>
                  </a:lnTo>
                  <a:lnTo>
                    <a:pt x="261513" y="59225"/>
                  </a:lnTo>
                  <a:lnTo>
                    <a:pt x="282056" y="98934"/>
                  </a:lnTo>
                  <a:lnTo>
                    <a:pt x="289432" y="144653"/>
                  </a:lnTo>
                  <a:lnTo>
                    <a:pt x="282056" y="190371"/>
                  </a:lnTo>
                  <a:lnTo>
                    <a:pt x="261513" y="230080"/>
                  </a:lnTo>
                  <a:lnTo>
                    <a:pt x="230179" y="261394"/>
                  </a:lnTo>
                  <a:lnTo>
                    <a:pt x="190433" y="281930"/>
                  </a:lnTo>
                  <a:lnTo>
                    <a:pt x="144652" y="289306"/>
                  </a:lnTo>
                  <a:lnTo>
                    <a:pt x="98934" y="281930"/>
                  </a:lnTo>
                  <a:lnTo>
                    <a:pt x="59225" y="261394"/>
                  </a:lnTo>
                  <a:lnTo>
                    <a:pt x="27911" y="230080"/>
                  </a:lnTo>
                  <a:lnTo>
                    <a:pt x="7375" y="190371"/>
                  </a:lnTo>
                  <a:lnTo>
                    <a:pt x="0" y="14465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22"/>
            <p:cNvSpPr txBox="1"/>
            <p:nvPr/>
          </p:nvSpPr>
          <p:spPr>
            <a:xfrm>
              <a:off x="9333992" y="5195696"/>
              <a:ext cx="128270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2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60" name="object 23"/>
            <p:cNvSpPr/>
            <p:nvPr/>
          </p:nvSpPr>
          <p:spPr>
            <a:xfrm>
              <a:off x="7969377" y="4885309"/>
              <a:ext cx="440055" cy="440055"/>
            </a:xfrm>
            <a:custGeom>
              <a:avLst/>
              <a:gdLst/>
              <a:ahLst/>
              <a:cxnLst/>
              <a:rect l="l" t="t" r="r" b="b"/>
              <a:pathLst>
                <a:path w="440054" h="440054">
                  <a:moveTo>
                    <a:pt x="0" y="0"/>
                  </a:moveTo>
                  <a:lnTo>
                    <a:pt x="440054" y="440055"/>
                  </a:lnTo>
                </a:path>
              </a:pathLst>
            </a:custGeom>
            <a:ln w="6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4"/>
            <p:cNvSpPr/>
            <p:nvPr/>
          </p:nvSpPr>
          <p:spPr>
            <a:xfrm>
              <a:off x="8408923" y="5325364"/>
              <a:ext cx="792480" cy="0"/>
            </a:xfrm>
            <a:custGeom>
              <a:avLst/>
              <a:gdLst/>
              <a:ahLst/>
              <a:cxnLst/>
              <a:rect l="l" t="t" r="r" b="b"/>
              <a:pathLst>
                <a:path w="792479">
                  <a:moveTo>
                    <a:pt x="0" y="0"/>
                  </a:moveTo>
                  <a:lnTo>
                    <a:pt x="792226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25"/>
            <p:cNvSpPr/>
            <p:nvPr/>
          </p:nvSpPr>
          <p:spPr>
            <a:xfrm>
              <a:off x="9550781" y="707262"/>
              <a:ext cx="1548002" cy="154800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26"/>
            <p:cNvSpPr/>
            <p:nvPr/>
          </p:nvSpPr>
          <p:spPr>
            <a:xfrm>
              <a:off x="9545955" y="702437"/>
              <a:ext cx="1558290" cy="1558290"/>
            </a:xfrm>
            <a:custGeom>
              <a:avLst/>
              <a:gdLst/>
              <a:ahLst/>
              <a:cxnLst/>
              <a:rect l="l" t="t" r="r" b="b"/>
              <a:pathLst>
                <a:path w="1558290" h="1558289">
                  <a:moveTo>
                    <a:pt x="779018" y="0"/>
                  </a:moveTo>
                  <a:lnTo>
                    <a:pt x="858520" y="4063"/>
                  </a:lnTo>
                  <a:lnTo>
                    <a:pt x="935990" y="16001"/>
                  </a:lnTo>
                  <a:lnTo>
                    <a:pt x="1010666" y="35178"/>
                  </a:lnTo>
                  <a:lnTo>
                    <a:pt x="1082167" y="61087"/>
                  </a:lnTo>
                  <a:lnTo>
                    <a:pt x="1150493" y="94234"/>
                  </a:lnTo>
                  <a:lnTo>
                    <a:pt x="1214374" y="132968"/>
                  </a:lnTo>
                  <a:lnTo>
                    <a:pt x="1274191" y="178180"/>
                  </a:lnTo>
                  <a:lnTo>
                    <a:pt x="1329690" y="228473"/>
                  </a:lnTo>
                  <a:lnTo>
                    <a:pt x="1379981" y="283590"/>
                  </a:lnTo>
                  <a:lnTo>
                    <a:pt x="1424813" y="343408"/>
                  </a:lnTo>
                  <a:lnTo>
                    <a:pt x="1463928" y="407670"/>
                  </a:lnTo>
                  <a:lnTo>
                    <a:pt x="1496695" y="475996"/>
                  </a:lnTo>
                  <a:lnTo>
                    <a:pt x="1522602" y="547497"/>
                  </a:lnTo>
                  <a:lnTo>
                    <a:pt x="1541779" y="622173"/>
                  </a:lnTo>
                  <a:lnTo>
                    <a:pt x="1553718" y="699642"/>
                  </a:lnTo>
                  <a:lnTo>
                    <a:pt x="1557781" y="779145"/>
                  </a:lnTo>
                  <a:lnTo>
                    <a:pt x="1553718" y="858520"/>
                  </a:lnTo>
                  <a:lnTo>
                    <a:pt x="1541779" y="935989"/>
                  </a:lnTo>
                  <a:lnTo>
                    <a:pt x="1522602" y="1010665"/>
                  </a:lnTo>
                  <a:lnTo>
                    <a:pt x="1496695" y="1082166"/>
                  </a:lnTo>
                  <a:lnTo>
                    <a:pt x="1463928" y="1150492"/>
                  </a:lnTo>
                  <a:lnTo>
                    <a:pt x="1424813" y="1214374"/>
                  </a:lnTo>
                  <a:lnTo>
                    <a:pt x="1380109" y="1274317"/>
                  </a:lnTo>
                  <a:lnTo>
                    <a:pt x="1329690" y="1329816"/>
                  </a:lnTo>
                  <a:lnTo>
                    <a:pt x="1274191" y="1380109"/>
                  </a:lnTo>
                  <a:lnTo>
                    <a:pt x="1214374" y="1424813"/>
                  </a:lnTo>
                  <a:lnTo>
                    <a:pt x="1150493" y="1463928"/>
                  </a:lnTo>
                  <a:lnTo>
                    <a:pt x="1082167" y="1496695"/>
                  </a:lnTo>
                  <a:lnTo>
                    <a:pt x="1010666" y="1522602"/>
                  </a:lnTo>
                  <a:lnTo>
                    <a:pt x="935990" y="1541779"/>
                  </a:lnTo>
                  <a:lnTo>
                    <a:pt x="858520" y="1553717"/>
                  </a:lnTo>
                  <a:lnTo>
                    <a:pt x="779018" y="1557782"/>
                  </a:lnTo>
                  <a:lnTo>
                    <a:pt x="699643" y="1553717"/>
                  </a:lnTo>
                  <a:lnTo>
                    <a:pt x="622173" y="1541779"/>
                  </a:lnTo>
                  <a:lnTo>
                    <a:pt x="547497" y="1522602"/>
                  </a:lnTo>
                  <a:lnTo>
                    <a:pt x="475996" y="1496695"/>
                  </a:lnTo>
                  <a:lnTo>
                    <a:pt x="407670" y="1463928"/>
                  </a:lnTo>
                  <a:lnTo>
                    <a:pt x="343408" y="1424813"/>
                  </a:lnTo>
                  <a:lnTo>
                    <a:pt x="283464" y="1380109"/>
                  </a:lnTo>
                  <a:lnTo>
                    <a:pt x="228346" y="1329816"/>
                  </a:lnTo>
                  <a:lnTo>
                    <a:pt x="178053" y="1274317"/>
                  </a:lnTo>
                  <a:lnTo>
                    <a:pt x="132969" y="1214374"/>
                  </a:lnTo>
                  <a:lnTo>
                    <a:pt x="94234" y="1150492"/>
                  </a:lnTo>
                  <a:lnTo>
                    <a:pt x="61087" y="1082166"/>
                  </a:lnTo>
                  <a:lnTo>
                    <a:pt x="35178" y="1010665"/>
                  </a:lnTo>
                  <a:lnTo>
                    <a:pt x="16001" y="935989"/>
                  </a:lnTo>
                  <a:lnTo>
                    <a:pt x="3937" y="858520"/>
                  </a:lnTo>
                  <a:lnTo>
                    <a:pt x="0" y="779145"/>
                  </a:lnTo>
                  <a:lnTo>
                    <a:pt x="3937" y="699642"/>
                  </a:lnTo>
                  <a:lnTo>
                    <a:pt x="16001" y="622173"/>
                  </a:lnTo>
                  <a:lnTo>
                    <a:pt x="35178" y="547497"/>
                  </a:lnTo>
                  <a:lnTo>
                    <a:pt x="61087" y="475996"/>
                  </a:lnTo>
                  <a:lnTo>
                    <a:pt x="94234" y="407670"/>
                  </a:lnTo>
                  <a:lnTo>
                    <a:pt x="132969" y="343408"/>
                  </a:lnTo>
                  <a:lnTo>
                    <a:pt x="178053" y="283590"/>
                  </a:lnTo>
                  <a:lnTo>
                    <a:pt x="228473" y="228473"/>
                  </a:lnTo>
                  <a:lnTo>
                    <a:pt x="283464" y="178180"/>
                  </a:lnTo>
                  <a:lnTo>
                    <a:pt x="343408" y="132968"/>
                  </a:lnTo>
                  <a:lnTo>
                    <a:pt x="407670" y="94234"/>
                  </a:lnTo>
                  <a:lnTo>
                    <a:pt x="475996" y="61087"/>
                  </a:lnTo>
                  <a:lnTo>
                    <a:pt x="547497" y="35178"/>
                  </a:lnTo>
                  <a:lnTo>
                    <a:pt x="622173" y="16001"/>
                  </a:lnTo>
                  <a:lnTo>
                    <a:pt x="699643" y="4063"/>
                  </a:lnTo>
                  <a:lnTo>
                    <a:pt x="779018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8"/>
            <p:cNvSpPr/>
            <p:nvPr/>
          </p:nvSpPr>
          <p:spPr>
            <a:xfrm>
              <a:off x="9291828" y="1254252"/>
              <a:ext cx="438912" cy="43891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29"/>
            <p:cNvSpPr/>
            <p:nvPr/>
          </p:nvSpPr>
          <p:spPr>
            <a:xfrm>
              <a:off x="9366631" y="1328800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59">
                  <a:moveTo>
                    <a:pt x="144652" y="0"/>
                  </a:moveTo>
                  <a:lnTo>
                    <a:pt x="98934" y="7376"/>
                  </a:lnTo>
                  <a:lnTo>
                    <a:pt x="59225" y="27919"/>
                  </a:lnTo>
                  <a:lnTo>
                    <a:pt x="27911" y="59253"/>
                  </a:lnTo>
                  <a:lnTo>
                    <a:pt x="7375" y="98999"/>
                  </a:lnTo>
                  <a:lnTo>
                    <a:pt x="0" y="144779"/>
                  </a:lnTo>
                  <a:lnTo>
                    <a:pt x="7375" y="190498"/>
                  </a:lnTo>
                  <a:lnTo>
                    <a:pt x="27911" y="230207"/>
                  </a:lnTo>
                  <a:lnTo>
                    <a:pt x="59225" y="261521"/>
                  </a:lnTo>
                  <a:lnTo>
                    <a:pt x="98934" y="282057"/>
                  </a:lnTo>
                  <a:lnTo>
                    <a:pt x="144652" y="289433"/>
                  </a:lnTo>
                  <a:lnTo>
                    <a:pt x="190371" y="282057"/>
                  </a:lnTo>
                  <a:lnTo>
                    <a:pt x="230080" y="261521"/>
                  </a:lnTo>
                  <a:lnTo>
                    <a:pt x="261394" y="230207"/>
                  </a:lnTo>
                  <a:lnTo>
                    <a:pt x="281930" y="190498"/>
                  </a:lnTo>
                  <a:lnTo>
                    <a:pt x="289305" y="144779"/>
                  </a:lnTo>
                  <a:lnTo>
                    <a:pt x="281930" y="98999"/>
                  </a:lnTo>
                  <a:lnTo>
                    <a:pt x="261394" y="59253"/>
                  </a:lnTo>
                  <a:lnTo>
                    <a:pt x="230080" y="27919"/>
                  </a:lnTo>
                  <a:lnTo>
                    <a:pt x="190371" y="7376"/>
                  </a:lnTo>
                  <a:lnTo>
                    <a:pt x="144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30"/>
            <p:cNvSpPr/>
            <p:nvPr/>
          </p:nvSpPr>
          <p:spPr>
            <a:xfrm>
              <a:off x="9366631" y="1328800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59">
                  <a:moveTo>
                    <a:pt x="0" y="144779"/>
                  </a:moveTo>
                  <a:lnTo>
                    <a:pt x="7375" y="98999"/>
                  </a:lnTo>
                  <a:lnTo>
                    <a:pt x="27911" y="59253"/>
                  </a:lnTo>
                  <a:lnTo>
                    <a:pt x="59225" y="27919"/>
                  </a:lnTo>
                  <a:lnTo>
                    <a:pt x="98934" y="7376"/>
                  </a:lnTo>
                  <a:lnTo>
                    <a:pt x="144652" y="0"/>
                  </a:lnTo>
                  <a:lnTo>
                    <a:pt x="190371" y="7376"/>
                  </a:lnTo>
                  <a:lnTo>
                    <a:pt x="230080" y="27919"/>
                  </a:lnTo>
                  <a:lnTo>
                    <a:pt x="261394" y="59253"/>
                  </a:lnTo>
                  <a:lnTo>
                    <a:pt x="281930" y="98999"/>
                  </a:lnTo>
                  <a:lnTo>
                    <a:pt x="289305" y="144779"/>
                  </a:lnTo>
                  <a:lnTo>
                    <a:pt x="281930" y="190498"/>
                  </a:lnTo>
                  <a:lnTo>
                    <a:pt x="261394" y="230207"/>
                  </a:lnTo>
                  <a:lnTo>
                    <a:pt x="230080" y="261521"/>
                  </a:lnTo>
                  <a:lnTo>
                    <a:pt x="190371" y="282057"/>
                  </a:lnTo>
                  <a:lnTo>
                    <a:pt x="144652" y="289433"/>
                  </a:lnTo>
                  <a:lnTo>
                    <a:pt x="98934" y="282057"/>
                  </a:lnTo>
                  <a:lnTo>
                    <a:pt x="59225" y="261521"/>
                  </a:lnTo>
                  <a:lnTo>
                    <a:pt x="27911" y="230207"/>
                  </a:lnTo>
                  <a:lnTo>
                    <a:pt x="7375" y="190498"/>
                  </a:lnTo>
                  <a:lnTo>
                    <a:pt x="0" y="14477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31"/>
            <p:cNvSpPr txBox="1"/>
            <p:nvPr/>
          </p:nvSpPr>
          <p:spPr>
            <a:xfrm>
              <a:off x="9448292" y="1326845"/>
              <a:ext cx="128905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3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68" name="object 32"/>
            <p:cNvSpPr/>
            <p:nvPr/>
          </p:nvSpPr>
          <p:spPr>
            <a:xfrm>
              <a:off x="8987028" y="1485264"/>
              <a:ext cx="390525" cy="0"/>
            </a:xfrm>
            <a:custGeom>
              <a:avLst/>
              <a:gdLst/>
              <a:ahLst/>
              <a:cxnLst/>
              <a:rect l="l" t="t" r="r" b="b"/>
              <a:pathLst>
                <a:path w="390525">
                  <a:moveTo>
                    <a:pt x="0" y="0"/>
                  </a:moveTo>
                  <a:lnTo>
                    <a:pt x="39039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27"/>
          <p:cNvSpPr txBox="1"/>
          <p:nvPr/>
        </p:nvSpPr>
        <p:spPr>
          <a:xfrm>
            <a:off x="10914461" y="2790111"/>
            <a:ext cx="1235837" cy="1004121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270"/>
              </a:spcBef>
            </a:pPr>
            <a:r>
              <a:rPr sz="1400" b="1" spc="-30" dirty="0">
                <a:latin typeface="Calibri"/>
                <a:cs typeface="Calibri"/>
              </a:rPr>
              <a:t>Углы </a:t>
            </a:r>
            <a:r>
              <a:rPr sz="1400" b="1" dirty="0">
                <a:latin typeface="Calibri"/>
                <a:cs typeface="Calibri"/>
              </a:rPr>
              <a:t>и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кромки  упаковки  выполнены  аккуратно </a:t>
            </a:r>
            <a:r>
              <a:rPr sz="1400" b="1" dirty="0">
                <a:latin typeface="Calibri"/>
                <a:cs typeface="Calibri"/>
              </a:rPr>
              <a:t>и  </a:t>
            </a:r>
            <a:r>
              <a:rPr sz="1400" b="1" spc="-5" dirty="0">
                <a:latin typeface="Calibri"/>
                <a:cs typeface="Calibri"/>
              </a:rPr>
              <a:t>точно</a:t>
            </a:r>
            <a:endParaRPr sz="14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2412" y="1213722"/>
            <a:ext cx="432434" cy="10039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6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УХИ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84597" y="808163"/>
            <a:ext cx="143637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600" b="1" spc="-5" dirty="0" smtClean="0">
                <a:latin typeface="Calibri"/>
                <a:cs typeface="Calibri"/>
              </a:rPr>
              <a:t>Т</a:t>
            </a:r>
            <a:r>
              <a:rPr sz="1600" b="1" spc="-5" dirty="0" err="1" smtClean="0">
                <a:latin typeface="Calibri"/>
                <a:cs typeface="Calibri"/>
              </a:rPr>
              <a:t>рубка</a:t>
            </a:r>
            <a:r>
              <a:rPr lang="ru-RU" sz="1600" b="1" spc="-5" dirty="0" smtClean="0">
                <a:latin typeface="Calibri"/>
                <a:cs typeface="Calibri"/>
              </a:rPr>
              <a:t> насоса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45667" y="1151096"/>
            <a:ext cx="1912240" cy="428579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84785" marR="5080" indent="-172085">
              <a:lnSpc>
                <a:spcPts val="1510"/>
              </a:lnSpc>
              <a:spcBef>
                <a:spcPts val="295"/>
              </a:spcBef>
              <a:buFont typeface="Arial"/>
              <a:buChar char="•"/>
              <a:tabLst>
                <a:tab pos="185420" algn="l"/>
              </a:tabLst>
            </a:pPr>
            <a:r>
              <a:rPr sz="1600" b="1" spc="-10" dirty="0">
                <a:latin typeface="Calibri"/>
                <a:cs typeface="Calibri"/>
              </a:rPr>
              <a:t>Скорее </a:t>
            </a:r>
            <a:r>
              <a:rPr sz="1600" b="1" spc="-5" dirty="0">
                <a:latin typeface="Calibri"/>
                <a:cs typeface="Calibri"/>
              </a:rPr>
              <a:t>направлена  </a:t>
            </a:r>
            <a:r>
              <a:rPr sz="1600" b="1" dirty="0">
                <a:latin typeface="Calibri"/>
                <a:cs typeface="Calibri"/>
              </a:rPr>
              <a:t>в </a:t>
            </a:r>
            <a:r>
              <a:rPr sz="1600" b="1" spc="-5" dirty="0">
                <a:latin typeface="Calibri"/>
                <a:cs typeface="Calibri"/>
              </a:rPr>
              <a:t>левый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угол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57026" y="1631452"/>
            <a:ext cx="2135887" cy="157466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84785" marR="276860" indent="-172085" algn="just">
              <a:lnSpc>
                <a:spcPts val="1510"/>
              </a:lnSpc>
              <a:spcBef>
                <a:spcPts val="295"/>
              </a:spcBef>
              <a:buFont typeface="Arial"/>
              <a:buChar char="•"/>
              <a:tabLst>
                <a:tab pos="185420" algn="l"/>
              </a:tabLst>
            </a:pPr>
            <a:r>
              <a:rPr sz="1600" b="1" dirty="0">
                <a:latin typeface="Calibri"/>
                <a:cs typeface="Calibri"/>
              </a:rPr>
              <a:t>Без</a:t>
            </a:r>
            <a:r>
              <a:rPr sz="1600" b="1" spc="-8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использования:  </a:t>
            </a:r>
            <a:r>
              <a:rPr sz="1600" dirty="0">
                <a:latin typeface="Calibri"/>
                <a:cs typeface="Calibri"/>
              </a:rPr>
              <a:t>пузырьки </a:t>
            </a:r>
            <a:r>
              <a:rPr sz="1600" spc="-5" dirty="0">
                <a:latin typeface="Calibri"/>
                <a:cs typeface="Calibri"/>
              </a:rPr>
              <a:t>воздуха </a:t>
            </a:r>
            <a:r>
              <a:rPr sz="1600" dirty="0">
                <a:latin typeface="Calibri"/>
                <a:cs typeface="Calibri"/>
              </a:rPr>
              <a:t>в </a:t>
            </a:r>
            <a:r>
              <a:rPr sz="1600" spc="-10" dirty="0" err="1" smtClean="0">
                <a:latin typeface="Calibri"/>
                <a:cs typeface="Calibri"/>
              </a:rPr>
              <a:t>трубке</a:t>
            </a:r>
            <a:r>
              <a:rPr lang="ru-RU" sz="1600" spc="-10" dirty="0" smtClean="0">
                <a:latin typeface="Calibri"/>
                <a:cs typeface="Calibri"/>
              </a:rPr>
              <a:t> насоса</a:t>
            </a:r>
            <a:endParaRPr sz="1600" dirty="0">
              <a:latin typeface="Calibri"/>
              <a:cs typeface="Calibri"/>
            </a:endParaRPr>
          </a:p>
          <a:p>
            <a:pPr marL="184785" marR="5080" indent="-172085">
              <a:lnSpc>
                <a:spcPct val="90100"/>
              </a:lnSpc>
              <a:spcBef>
                <a:spcPts val="819"/>
              </a:spcBef>
              <a:buFont typeface="Arial"/>
              <a:buChar char="•"/>
              <a:tabLst>
                <a:tab pos="185420" algn="l"/>
              </a:tabLst>
            </a:pPr>
            <a:r>
              <a:rPr sz="1600" b="1" dirty="0">
                <a:latin typeface="Calibri"/>
                <a:cs typeface="Calibri"/>
              </a:rPr>
              <a:t>после </a:t>
            </a:r>
            <a:r>
              <a:rPr sz="1600" b="1" spc="-5" dirty="0">
                <a:latin typeface="Calibri"/>
                <a:cs typeface="Calibri"/>
              </a:rPr>
              <a:t>использования:  </a:t>
            </a:r>
            <a:r>
              <a:rPr sz="1600" spc="-5" dirty="0" smtClean="0">
                <a:latin typeface="Calibri"/>
                <a:cs typeface="Calibri"/>
              </a:rPr>
              <a:t> </a:t>
            </a:r>
            <a:r>
              <a:rPr sz="1600" spc="-10" dirty="0" err="1">
                <a:latin typeface="Calibri"/>
                <a:cs typeface="Calibri"/>
              </a:rPr>
              <a:t>трубка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lang="ru-RU" sz="1600" spc="-10" dirty="0" smtClean="0">
                <a:latin typeface="Calibri"/>
                <a:cs typeface="Calibri"/>
              </a:rPr>
              <a:t>насоса </a:t>
            </a:r>
            <a:r>
              <a:rPr sz="1600" spc="-5" dirty="0" err="1" smtClean="0">
                <a:latin typeface="Calibri"/>
                <a:cs typeface="Calibri"/>
              </a:rPr>
              <a:t>мало</a:t>
            </a:r>
            <a:r>
              <a:rPr sz="1600" spc="-5" dirty="0" smtClean="0">
                <a:latin typeface="Calibri"/>
                <a:cs typeface="Calibri"/>
              </a:rPr>
              <a:t>  </a:t>
            </a:r>
            <a:r>
              <a:rPr sz="1600" spc="-5" dirty="0">
                <a:latin typeface="Calibri"/>
                <a:cs typeface="Calibri"/>
              </a:rPr>
              <a:t>заметна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38500" y="68911"/>
            <a:ext cx="2824899" cy="129458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84785" marR="51435" indent="-172085">
              <a:lnSpc>
                <a:spcPts val="1510"/>
              </a:lnSpc>
              <a:spcBef>
                <a:spcPts val="295"/>
              </a:spcBef>
              <a:buChar char="•"/>
              <a:tabLst>
                <a:tab pos="185420" algn="l"/>
              </a:tabLst>
            </a:pPr>
            <a:r>
              <a:rPr sz="1400" b="1" spc="-30" dirty="0">
                <a:latin typeface="Calibri"/>
                <a:cs typeface="Calibri"/>
              </a:rPr>
              <a:t>Углы </a:t>
            </a:r>
            <a:r>
              <a:rPr sz="1400" b="1" dirty="0">
                <a:latin typeface="Calibri"/>
                <a:cs typeface="Calibri"/>
              </a:rPr>
              <a:t>и линии </a:t>
            </a:r>
            <a:r>
              <a:rPr sz="1400" b="1" spc="-5" dirty="0">
                <a:latin typeface="Calibri"/>
                <a:cs typeface="Calibri"/>
              </a:rPr>
              <a:t>четкие </a:t>
            </a:r>
            <a:r>
              <a:rPr sz="1400" b="1" dirty="0">
                <a:latin typeface="Calibri"/>
                <a:cs typeface="Calibri"/>
              </a:rPr>
              <a:t>и  аккуратные</a:t>
            </a:r>
          </a:p>
          <a:p>
            <a:pPr marL="184785" marR="158750" indent="-172085">
              <a:lnSpc>
                <a:spcPts val="1510"/>
              </a:lnSpc>
              <a:spcBef>
                <a:spcPts val="844"/>
              </a:spcBef>
              <a:buChar char="•"/>
              <a:tabLst>
                <a:tab pos="185420" algn="l"/>
              </a:tabLst>
            </a:pPr>
            <a:r>
              <a:rPr sz="1400" b="1" spc="-5" dirty="0">
                <a:latin typeface="Calibri"/>
                <a:cs typeface="Calibri"/>
              </a:rPr>
              <a:t>Качественное </a:t>
            </a:r>
            <a:r>
              <a:rPr sz="1400" b="1" spc="-10" dirty="0">
                <a:latin typeface="Calibri"/>
                <a:cs typeface="Calibri"/>
              </a:rPr>
              <a:t>стекло  </a:t>
            </a:r>
            <a:r>
              <a:rPr sz="1400" b="1" dirty="0">
                <a:latin typeface="Calibri"/>
                <a:cs typeface="Calibri"/>
              </a:rPr>
              <a:t>минимальной</a:t>
            </a:r>
          </a:p>
          <a:p>
            <a:pPr marL="184785" marR="5080">
              <a:lnSpc>
                <a:spcPts val="1510"/>
              </a:lnSpc>
              <a:spcBef>
                <a:spcPts val="5"/>
              </a:spcBef>
            </a:pPr>
            <a:r>
              <a:rPr sz="1400" b="1" spc="-5" dirty="0">
                <a:latin typeface="Calibri"/>
                <a:cs typeface="Calibri"/>
              </a:rPr>
              <a:t>толщины (особенно</a:t>
            </a:r>
            <a:r>
              <a:rPr sz="1400" b="1" spc="-1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на  </a:t>
            </a:r>
            <a:r>
              <a:rPr sz="1400" b="1" spc="-5" dirty="0">
                <a:latin typeface="Calibri"/>
                <a:cs typeface="Calibri"/>
              </a:rPr>
              <a:t>дне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флакона)</a:t>
            </a:r>
            <a:endParaRPr sz="1400" b="1" dirty="0">
              <a:latin typeface="Calibri"/>
              <a:cs typeface="Calibri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889752" y="767512"/>
            <a:ext cx="1738509" cy="2356930"/>
            <a:chOff x="2084958" y="2108238"/>
            <a:chExt cx="2535809" cy="3620897"/>
          </a:xfrm>
        </p:grpSpPr>
        <p:sp>
          <p:nvSpPr>
            <p:cNvPr id="6" name="object 6"/>
            <p:cNvSpPr/>
            <p:nvPr/>
          </p:nvSpPr>
          <p:spPr>
            <a:xfrm>
              <a:off x="2084958" y="2108238"/>
              <a:ext cx="2030857" cy="36208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29179" y="4803521"/>
              <a:ext cx="1635760" cy="0"/>
            </a:xfrm>
            <a:custGeom>
              <a:avLst/>
              <a:gdLst/>
              <a:ahLst/>
              <a:cxnLst/>
              <a:rect l="l" t="t" r="r" b="b"/>
              <a:pathLst>
                <a:path w="1635760">
                  <a:moveTo>
                    <a:pt x="1635759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344923" y="4664964"/>
              <a:ext cx="275844" cy="2773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11217" y="4731892"/>
              <a:ext cx="143256" cy="1432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5676590" y="86011"/>
            <a:ext cx="3351200" cy="2558747"/>
            <a:chOff x="5911596" y="1479853"/>
            <a:chExt cx="5219573" cy="4351393"/>
          </a:xfrm>
        </p:grpSpPr>
        <p:sp>
          <p:nvSpPr>
            <p:cNvPr id="4" name="object 4"/>
            <p:cNvSpPr/>
            <p:nvPr/>
          </p:nvSpPr>
          <p:spPr>
            <a:xfrm>
              <a:off x="9577705" y="2326132"/>
              <a:ext cx="1548002" cy="15434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572879" y="2316733"/>
              <a:ext cx="1558290" cy="1558290"/>
            </a:xfrm>
            <a:custGeom>
              <a:avLst/>
              <a:gdLst/>
              <a:ahLst/>
              <a:cxnLst/>
              <a:rect l="l" t="t" r="r" b="b"/>
              <a:pathLst>
                <a:path w="1558290" h="1558289">
                  <a:moveTo>
                    <a:pt x="779018" y="0"/>
                  </a:moveTo>
                  <a:lnTo>
                    <a:pt x="858520" y="4063"/>
                  </a:lnTo>
                  <a:lnTo>
                    <a:pt x="935990" y="16001"/>
                  </a:lnTo>
                  <a:lnTo>
                    <a:pt x="1010666" y="35178"/>
                  </a:lnTo>
                  <a:lnTo>
                    <a:pt x="1082167" y="61087"/>
                  </a:lnTo>
                  <a:lnTo>
                    <a:pt x="1150493" y="94233"/>
                  </a:lnTo>
                  <a:lnTo>
                    <a:pt x="1214374" y="132968"/>
                  </a:lnTo>
                  <a:lnTo>
                    <a:pt x="1274191" y="178180"/>
                  </a:lnTo>
                  <a:lnTo>
                    <a:pt x="1329690" y="228473"/>
                  </a:lnTo>
                  <a:lnTo>
                    <a:pt x="1380109" y="283590"/>
                  </a:lnTo>
                  <a:lnTo>
                    <a:pt x="1424813" y="343407"/>
                  </a:lnTo>
                  <a:lnTo>
                    <a:pt x="1463928" y="407669"/>
                  </a:lnTo>
                  <a:lnTo>
                    <a:pt x="1496695" y="475995"/>
                  </a:lnTo>
                  <a:lnTo>
                    <a:pt x="1522602" y="547496"/>
                  </a:lnTo>
                  <a:lnTo>
                    <a:pt x="1541779" y="622173"/>
                  </a:lnTo>
                  <a:lnTo>
                    <a:pt x="1553718" y="699642"/>
                  </a:lnTo>
                  <a:lnTo>
                    <a:pt x="1557781" y="779144"/>
                  </a:lnTo>
                  <a:lnTo>
                    <a:pt x="1553718" y="858519"/>
                  </a:lnTo>
                  <a:lnTo>
                    <a:pt x="1541779" y="935989"/>
                  </a:lnTo>
                  <a:lnTo>
                    <a:pt x="1522602" y="1010665"/>
                  </a:lnTo>
                  <a:lnTo>
                    <a:pt x="1496695" y="1082166"/>
                  </a:lnTo>
                  <a:lnTo>
                    <a:pt x="1463928" y="1150492"/>
                  </a:lnTo>
                  <a:lnTo>
                    <a:pt x="1424813" y="1214374"/>
                  </a:lnTo>
                  <a:lnTo>
                    <a:pt x="1380109" y="1274317"/>
                  </a:lnTo>
                  <a:lnTo>
                    <a:pt x="1329690" y="1329816"/>
                  </a:lnTo>
                  <a:lnTo>
                    <a:pt x="1274191" y="1380108"/>
                  </a:lnTo>
                  <a:lnTo>
                    <a:pt x="1214374" y="1424813"/>
                  </a:lnTo>
                  <a:lnTo>
                    <a:pt x="1150493" y="1463928"/>
                  </a:lnTo>
                  <a:lnTo>
                    <a:pt x="1082167" y="1496695"/>
                  </a:lnTo>
                  <a:lnTo>
                    <a:pt x="1010666" y="1522602"/>
                  </a:lnTo>
                  <a:lnTo>
                    <a:pt x="935990" y="1541779"/>
                  </a:lnTo>
                  <a:lnTo>
                    <a:pt x="858520" y="1553845"/>
                  </a:lnTo>
                  <a:lnTo>
                    <a:pt x="779018" y="1557782"/>
                  </a:lnTo>
                  <a:lnTo>
                    <a:pt x="699643" y="1553845"/>
                  </a:lnTo>
                  <a:lnTo>
                    <a:pt x="622173" y="1541779"/>
                  </a:lnTo>
                  <a:lnTo>
                    <a:pt x="547497" y="1522602"/>
                  </a:lnTo>
                  <a:lnTo>
                    <a:pt x="475996" y="1496695"/>
                  </a:lnTo>
                  <a:lnTo>
                    <a:pt x="407670" y="1463928"/>
                  </a:lnTo>
                  <a:lnTo>
                    <a:pt x="343407" y="1424813"/>
                  </a:lnTo>
                  <a:lnTo>
                    <a:pt x="283464" y="1380108"/>
                  </a:lnTo>
                  <a:lnTo>
                    <a:pt x="228473" y="1329816"/>
                  </a:lnTo>
                  <a:lnTo>
                    <a:pt x="178053" y="1274317"/>
                  </a:lnTo>
                  <a:lnTo>
                    <a:pt x="132969" y="1214374"/>
                  </a:lnTo>
                  <a:lnTo>
                    <a:pt x="94234" y="1150492"/>
                  </a:lnTo>
                  <a:lnTo>
                    <a:pt x="61087" y="1082166"/>
                  </a:lnTo>
                  <a:lnTo>
                    <a:pt x="35178" y="1010665"/>
                  </a:lnTo>
                  <a:lnTo>
                    <a:pt x="16001" y="935989"/>
                  </a:lnTo>
                  <a:lnTo>
                    <a:pt x="3937" y="858519"/>
                  </a:lnTo>
                  <a:lnTo>
                    <a:pt x="0" y="779144"/>
                  </a:lnTo>
                  <a:lnTo>
                    <a:pt x="3937" y="699642"/>
                  </a:lnTo>
                  <a:lnTo>
                    <a:pt x="16001" y="622173"/>
                  </a:lnTo>
                  <a:lnTo>
                    <a:pt x="35178" y="547496"/>
                  </a:lnTo>
                  <a:lnTo>
                    <a:pt x="61087" y="475995"/>
                  </a:lnTo>
                  <a:lnTo>
                    <a:pt x="94234" y="407669"/>
                  </a:lnTo>
                  <a:lnTo>
                    <a:pt x="132969" y="343407"/>
                  </a:lnTo>
                  <a:lnTo>
                    <a:pt x="178053" y="283590"/>
                  </a:lnTo>
                  <a:lnTo>
                    <a:pt x="228473" y="228473"/>
                  </a:lnTo>
                  <a:lnTo>
                    <a:pt x="283464" y="178180"/>
                  </a:lnTo>
                  <a:lnTo>
                    <a:pt x="343407" y="132968"/>
                  </a:lnTo>
                  <a:lnTo>
                    <a:pt x="407670" y="94233"/>
                  </a:lnTo>
                  <a:lnTo>
                    <a:pt x="475996" y="61087"/>
                  </a:lnTo>
                  <a:lnTo>
                    <a:pt x="547497" y="35178"/>
                  </a:lnTo>
                  <a:lnTo>
                    <a:pt x="622173" y="16001"/>
                  </a:lnTo>
                  <a:lnTo>
                    <a:pt x="699643" y="4063"/>
                  </a:lnTo>
                  <a:lnTo>
                    <a:pt x="779018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96303" y="1479853"/>
              <a:ext cx="2991447" cy="435139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430511" y="2478023"/>
              <a:ext cx="438911" cy="4389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05822" y="2553080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60">
                  <a:moveTo>
                    <a:pt x="144652" y="0"/>
                  </a:moveTo>
                  <a:lnTo>
                    <a:pt x="98934" y="7375"/>
                  </a:lnTo>
                  <a:lnTo>
                    <a:pt x="59225" y="27911"/>
                  </a:lnTo>
                  <a:lnTo>
                    <a:pt x="27911" y="59225"/>
                  </a:lnTo>
                  <a:lnTo>
                    <a:pt x="7375" y="98934"/>
                  </a:lnTo>
                  <a:lnTo>
                    <a:pt x="0" y="144653"/>
                  </a:lnTo>
                  <a:lnTo>
                    <a:pt x="7375" y="190371"/>
                  </a:lnTo>
                  <a:lnTo>
                    <a:pt x="27911" y="230080"/>
                  </a:lnTo>
                  <a:lnTo>
                    <a:pt x="59225" y="261394"/>
                  </a:lnTo>
                  <a:lnTo>
                    <a:pt x="98934" y="281930"/>
                  </a:lnTo>
                  <a:lnTo>
                    <a:pt x="144652" y="289306"/>
                  </a:lnTo>
                  <a:lnTo>
                    <a:pt x="190371" y="281930"/>
                  </a:lnTo>
                  <a:lnTo>
                    <a:pt x="230080" y="261394"/>
                  </a:lnTo>
                  <a:lnTo>
                    <a:pt x="261394" y="230080"/>
                  </a:lnTo>
                  <a:lnTo>
                    <a:pt x="281930" y="190371"/>
                  </a:lnTo>
                  <a:lnTo>
                    <a:pt x="289305" y="144653"/>
                  </a:lnTo>
                  <a:lnTo>
                    <a:pt x="281930" y="98934"/>
                  </a:lnTo>
                  <a:lnTo>
                    <a:pt x="261394" y="59225"/>
                  </a:lnTo>
                  <a:lnTo>
                    <a:pt x="230080" y="27911"/>
                  </a:lnTo>
                  <a:lnTo>
                    <a:pt x="190371" y="7375"/>
                  </a:lnTo>
                  <a:lnTo>
                    <a:pt x="144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505822" y="2553080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60">
                  <a:moveTo>
                    <a:pt x="0" y="144653"/>
                  </a:moveTo>
                  <a:lnTo>
                    <a:pt x="7375" y="98934"/>
                  </a:lnTo>
                  <a:lnTo>
                    <a:pt x="27911" y="59225"/>
                  </a:lnTo>
                  <a:lnTo>
                    <a:pt x="59225" y="27911"/>
                  </a:lnTo>
                  <a:lnTo>
                    <a:pt x="98934" y="7375"/>
                  </a:lnTo>
                  <a:lnTo>
                    <a:pt x="144652" y="0"/>
                  </a:lnTo>
                  <a:lnTo>
                    <a:pt x="190371" y="7375"/>
                  </a:lnTo>
                  <a:lnTo>
                    <a:pt x="230080" y="27911"/>
                  </a:lnTo>
                  <a:lnTo>
                    <a:pt x="261394" y="59225"/>
                  </a:lnTo>
                  <a:lnTo>
                    <a:pt x="281930" y="98934"/>
                  </a:lnTo>
                  <a:lnTo>
                    <a:pt x="289305" y="144653"/>
                  </a:lnTo>
                  <a:lnTo>
                    <a:pt x="281930" y="190371"/>
                  </a:lnTo>
                  <a:lnTo>
                    <a:pt x="261394" y="230080"/>
                  </a:lnTo>
                  <a:lnTo>
                    <a:pt x="230080" y="261394"/>
                  </a:lnTo>
                  <a:lnTo>
                    <a:pt x="190371" y="281930"/>
                  </a:lnTo>
                  <a:lnTo>
                    <a:pt x="144652" y="289306"/>
                  </a:lnTo>
                  <a:lnTo>
                    <a:pt x="98934" y="281930"/>
                  </a:lnTo>
                  <a:lnTo>
                    <a:pt x="59225" y="261394"/>
                  </a:lnTo>
                  <a:lnTo>
                    <a:pt x="27911" y="230080"/>
                  </a:lnTo>
                  <a:lnTo>
                    <a:pt x="7375" y="190371"/>
                  </a:lnTo>
                  <a:lnTo>
                    <a:pt x="0" y="14465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9587610" y="2551556"/>
              <a:ext cx="128270" cy="3347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2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2</a:t>
              </a:r>
              <a:endParaRPr sz="1200" dirty="0">
                <a:latin typeface="Calibri"/>
                <a:cs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903716" y="2659633"/>
              <a:ext cx="182880" cy="182880"/>
            </a:xfrm>
            <a:custGeom>
              <a:avLst/>
              <a:gdLst/>
              <a:ahLst/>
              <a:cxnLst/>
              <a:rect l="l" t="t" r="r" b="b"/>
              <a:pathLst>
                <a:path w="182879" h="182880">
                  <a:moveTo>
                    <a:pt x="0" y="182752"/>
                  </a:moveTo>
                  <a:lnTo>
                    <a:pt x="18262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085960" y="2659633"/>
              <a:ext cx="420370" cy="0"/>
            </a:xfrm>
            <a:custGeom>
              <a:avLst/>
              <a:gdLst/>
              <a:ahLst/>
              <a:cxnLst/>
              <a:rect l="l" t="t" r="r" b="b"/>
              <a:pathLst>
                <a:path w="420370">
                  <a:moveTo>
                    <a:pt x="0" y="0"/>
                  </a:moveTo>
                  <a:lnTo>
                    <a:pt x="419862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700773" y="3265678"/>
              <a:ext cx="0" cy="1290955"/>
            </a:xfrm>
            <a:custGeom>
              <a:avLst/>
              <a:gdLst/>
              <a:ahLst/>
              <a:cxnLst/>
              <a:rect l="l" t="t" r="r" b="b"/>
              <a:pathLst>
                <a:path h="1290954">
                  <a:moveTo>
                    <a:pt x="0" y="1290447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562470" y="3083051"/>
              <a:ext cx="138430" cy="182880"/>
            </a:xfrm>
            <a:custGeom>
              <a:avLst/>
              <a:gdLst/>
              <a:ahLst/>
              <a:cxnLst/>
              <a:rect l="l" t="t" r="r" b="b"/>
              <a:pathLst>
                <a:path w="138429" h="182879">
                  <a:moveTo>
                    <a:pt x="138302" y="182625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700773" y="4555616"/>
              <a:ext cx="138430" cy="182880"/>
            </a:xfrm>
            <a:custGeom>
              <a:avLst/>
              <a:gdLst/>
              <a:ahLst/>
              <a:cxnLst/>
              <a:rect l="l" t="t" r="r" b="b"/>
              <a:pathLst>
                <a:path w="138429" h="182879">
                  <a:moveTo>
                    <a:pt x="0" y="0"/>
                  </a:moveTo>
                  <a:lnTo>
                    <a:pt x="138302" y="182625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38695" y="4738242"/>
              <a:ext cx="499109" cy="0"/>
            </a:xfrm>
            <a:custGeom>
              <a:avLst/>
              <a:gdLst/>
              <a:ahLst/>
              <a:cxnLst/>
              <a:rect l="l" t="t" r="r" b="b"/>
              <a:pathLst>
                <a:path w="499109">
                  <a:moveTo>
                    <a:pt x="0" y="0"/>
                  </a:moveTo>
                  <a:lnTo>
                    <a:pt x="49885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911596" y="2863595"/>
              <a:ext cx="440436" cy="4389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987288" y="2938398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144652" y="0"/>
                  </a:moveTo>
                  <a:lnTo>
                    <a:pt x="98934" y="7375"/>
                  </a:lnTo>
                  <a:lnTo>
                    <a:pt x="59225" y="27911"/>
                  </a:lnTo>
                  <a:lnTo>
                    <a:pt x="27911" y="59225"/>
                  </a:lnTo>
                  <a:lnTo>
                    <a:pt x="7375" y="98934"/>
                  </a:lnTo>
                  <a:lnTo>
                    <a:pt x="0" y="144652"/>
                  </a:lnTo>
                  <a:lnTo>
                    <a:pt x="7375" y="190371"/>
                  </a:lnTo>
                  <a:lnTo>
                    <a:pt x="27911" y="230080"/>
                  </a:lnTo>
                  <a:lnTo>
                    <a:pt x="59225" y="261394"/>
                  </a:lnTo>
                  <a:lnTo>
                    <a:pt x="98934" y="281930"/>
                  </a:lnTo>
                  <a:lnTo>
                    <a:pt x="144652" y="289305"/>
                  </a:lnTo>
                  <a:lnTo>
                    <a:pt x="190371" y="281930"/>
                  </a:lnTo>
                  <a:lnTo>
                    <a:pt x="230080" y="261394"/>
                  </a:lnTo>
                  <a:lnTo>
                    <a:pt x="261394" y="230080"/>
                  </a:lnTo>
                  <a:lnTo>
                    <a:pt x="281930" y="190371"/>
                  </a:lnTo>
                  <a:lnTo>
                    <a:pt x="289306" y="144652"/>
                  </a:lnTo>
                  <a:lnTo>
                    <a:pt x="281930" y="98934"/>
                  </a:lnTo>
                  <a:lnTo>
                    <a:pt x="261394" y="59225"/>
                  </a:lnTo>
                  <a:lnTo>
                    <a:pt x="230080" y="27911"/>
                  </a:lnTo>
                  <a:lnTo>
                    <a:pt x="190371" y="7375"/>
                  </a:lnTo>
                  <a:lnTo>
                    <a:pt x="144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987288" y="2938398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0" y="144652"/>
                  </a:moveTo>
                  <a:lnTo>
                    <a:pt x="7375" y="98934"/>
                  </a:lnTo>
                  <a:lnTo>
                    <a:pt x="27911" y="59225"/>
                  </a:lnTo>
                  <a:lnTo>
                    <a:pt x="59225" y="27911"/>
                  </a:lnTo>
                  <a:lnTo>
                    <a:pt x="98934" y="7375"/>
                  </a:lnTo>
                  <a:lnTo>
                    <a:pt x="144652" y="0"/>
                  </a:lnTo>
                  <a:lnTo>
                    <a:pt x="190371" y="7375"/>
                  </a:lnTo>
                  <a:lnTo>
                    <a:pt x="230080" y="27911"/>
                  </a:lnTo>
                  <a:lnTo>
                    <a:pt x="261394" y="59225"/>
                  </a:lnTo>
                  <a:lnTo>
                    <a:pt x="281930" y="98934"/>
                  </a:lnTo>
                  <a:lnTo>
                    <a:pt x="289306" y="144652"/>
                  </a:lnTo>
                  <a:lnTo>
                    <a:pt x="281930" y="190371"/>
                  </a:lnTo>
                  <a:lnTo>
                    <a:pt x="261394" y="230080"/>
                  </a:lnTo>
                  <a:lnTo>
                    <a:pt x="230080" y="261394"/>
                  </a:lnTo>
                  <a:lnTo>
                    <a:pt x="190371" y="281930"/>
                  </a:lnTo>
                  <a:lnTo>
                    <a:pt x="144652" y="289305"/>
                  </a:lnTo>
                  <a:lnTo>
                    <a:pt x="98934" y="281930"/>
                  </a:lnTo>
                  <a:lnTo>
                    <a:pt x="59225" y="261394"/>
                  </a:lnTo>
                  <a:lnTo>
                    <a:pt x="27911" y="230080"/>
                  </a:lnTo>
                  <a:lnTo>
                    <a:pt x="7375" y="190371"/>
                  </a:lnTo>
                  <a:lnTo>
                    <a:pt x="0" y="14465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6068314" y="2936874"/>
              <a:ext cx="507365" cy="753483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  <a:tabLst>
                  <a:tab pos="494030" algn="l"/>
                </a:tabLst>
              </a:pPr>
              <a:r>
                <a:rPr sz="11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1</a:t>
              </a:r>
              <a:r>
                <a:rPr sz="1600" b="1" strike="sngStrike" spc="-5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endParaRPr sz="1600" dirty="0">
                <a:latin typeface="Calibri"/>
                <a:cs typeface="Calibri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9228328" y="5257800"/>
              <a:ext cx="111125" cy="324485"/>
            </a:xfrm>
            <a:custGeom>
              <a:avLst/>
              <a:gdLst/>
              <a:ahLst/>
              <a:cxnLst/>
              <a:rect l="l" t="t" r="r" b="b"/>
              <a:pathLst>
                <a:path w="111125" h="324485">
                  <a:moveTo>
                    <a:pt x="10668" y="217931"/>
                  </a:moveTo>
                  <a:lnTo>
                    <a:pt x="1524" y="223265"/>
                  </a:lnTo>
                  <a:lnTo>
                    <a:pt x="0" y="229108"/>
                  </a:lnTo>
                  <a:lnTo>
                    <a:pt x="55372" y="323977"/>
                  </a:lnTo>
                  <a:lnTo>
                    <a:pt x="66390" y="305053"/>
                  </a:lnTo>
                  <a:lnTo>
                    <a:pt x="45847" y="305053"/>
                  </a:lnTo>
                  <a:lnTo>
                    <a:pt x="45720" y="269747"/>
                  </a:lnTo>
                  <a:lnTo>
                    <a:pt x="19050" y="224028"/>
                  </a:lnTo>
                  <a:lnTo>
                    <a:pt x="16510" y="219456"/>
                  </a:lnTo>
                  <a:lnTo>
                    <a:pt x="10668" y="217931"/>
                  </a:lnTo>
                  <a:close/>
                </a:path>
                <a:path w="111125" h="324485">
                  <a:moveTo>
                    <a:pt x="45847" y="269965"/>
                  </a:moveTo>
                  <a:lnTo>
                    <a:pt x="45847" y="305053"/>
                  </a:lnTo>
                  <a:lnTo>
                    <a:pt x="64897" y="305053"/>
                  </a:lnTo>
                  <a:lnTo>
                    <a:pt x="64897" y="300228"/>
                  </a:lnTo>
                  <a:lnTo>
                    <a:pt x="47117" y="300228"/>
                  </a:lnTo>
                  <a:lnTo>
                    <a:pt x="55308" y="286185"/>
                  </a:lnTo>
                  <a:lnTo>
                    <a:pt x="45847" y="269965"/>
                  </a:lnTo>
                  <a:close/>
                </a:path>
                <a:path w="111125" h="324485">
                  <a:moveTo>
                    <a:pt x="100075" y="217931"/>
                  </a:moveTo>
                  <a:lnTo>
                    <a:pt x="94233" y="219456"/>
                  </a:lnTo>
                  <a:lnTo>
                    <a:pt x="64897" y="269747"/>
                  </a:lnTo>
                  <a:lnTo>
                    <a:pt x="64897" y="305053"/>
                  </a:lnTo>
                  <a:lnTo>
                    <a:pt x="66390" y="305053"/>
                  </a:lnTo>
                  <a:lnTo>
                    <a:pt x="110617" y="229108"/>
                  </a:lnTo>
                  <a:lnTo>
                    <a:pt x="109093" y="223265"/>
                  </a:lnTo>
                  <a:lnTo>
                    <a:pt x="104521" y="220599"/>
                  </a:lnTo>
                  <a:lnTo>
                    <a:pt x="100075" y="217931"/>
                  </a:lnTo>
                  <a:close/>
                </a:path>
                <a:path w="111125" h="324485">
                  <a:moveTo>
                    <a:pt x="55308" y="286185"/>
                  </a:moveTo>
                  <a:lnTo>
                    <a:pt x="47117" y="300228"/>
                  </a:lnTo>
                  <a:lnTo>
                    <a:pt x="63500" y="300228"/>
                  </a:lnTo>
                  <a:lnTo>
                    <a:pt x="55308" y="286185"/>
                  </a:lnTo>
                  <a:close/>
                </a:path>
                <a:path w="111125" h="324485">
                  <a:moveTo>
                    <a:pt x="64897" y="269747"/>
                  </a:moveTo>
                  <a:lnTo>
                    <a:pt x="55308" y="286185"/>
                  </a:lnTo>
                  <a:lnTo>
                    <a:pt x="63500" y="300228"/>
                  </a:lnTo>
                  <a:lnTo>
                    <a:pt x="64897" y="300228"/>
                  </a:lnTo>
                  <a:lnTo>
                    <a:pt x="64897" y="269747"/>
                  </a:lnTo>
                  <a:close/>
                </a:path>
                <a:path w="111125" h="324485">
                  <a:moveTo>
                    <a:pt x="55308" y="37664"/>
                  </a:moveTo>
                  <a:lnTo>
                    <a:pt x="45847" y="53884"/>
                  </a:lnTo>
                  <a:lnTo>
                    <a:pt x="45847" y="269965"/>
                  </a:lnTo>
                  <a:lnTo>
                    <a:pt x="55308" y="286185"/>
                  </a:lnTo>
                  <a:lnTo>
                    <a:pt x="64770" y="269965"/>
                  </a:lnTo>
                  <a:lnTo>
                    <a:pt x="64770" y="53884"/>
                  </a:lnTo>
                  <a:lnTo>
                    <a:pt x="55308" y="37664"/>
                  </a:lnTo>
                  <a:close/>
                </a:path>
                <a:path w="111125" h="324485">
                  <a:moveTo>
                    <a:pt x="55372" y="0"/>
                  </a:moveTo>
                  <a:lnTo>
                    <a:pt x="2667" y="90297"/>
                  </a:lnTo>
                  <a:lnTo>
                    <a:pt x="0" y="94741"/>
                  </a:lnTo>
                  <a:lnTo>
                    <a:pt x="1524" y="100584"/>
                  </a:lnTo>
                  <a:lnTo>
                    <a:pt x="10668" y="105918"/>
                  </a:lnTo>
                  <a:lnTo>
                    <a:pt x="16510" y="104393"/>
                  </a:lnTo>
                  <a:lnTo>
                    <a:pt x="19050" y="99822"/>
                  </a:lnTo>
                  <a:lnTo>
                    <a:pt x="45720" y="54102"/>
                  </a:lnTo>
                  <a:lnTo>
                    <a:pt x="45847" y="18796"/>
                  </a:lnTo>
                  <a:lnTo>
                    <a:pt x="66316" y="18796"/>
                  </a:lnTo>
                  <a:lnTo>
                    <a:pt x="55372" y="0"/>
                  </a:lnTo>
                  <a:close/>
                </a:path>
                <a:path w="111125" h="324485">
                  <a:moveTo>
                    <a:pt x="66316" y="18796"/>
                  </a:moveTo>
                  <a:lnTo>
                    <a:pt x="64897" y="18796"/>
                  </a:lnTo>
                  <a:lnTo>
                    <a:pt x="64897" y="54102"/>
                  </a:lnTo>
                  <a:lnTo>
                    <a:pt x="94233" y="104393"/>
                  </a:lnTo>
                  <a:lnTo>
                    <a:pt x="100075" y="105918"/>
                  </a:lnTo>
                  <a:lnTo>
                    <a:pt x="104521" y="103250"/>
                  </a:lnTo>
                  <a:lnTo>
                    <a:pt x="109093" y="100584"/>
                  </a:lnTo>
                  <a:lnTo>
                    <a:pt x="110617" y="94741"/>
                  </a:lnTo>
                  <a:lnTo>
                    <a:pt x="107950" y="90297"/>
                  </a:lnTo>
                  <a:lnTo>
                    <a:pt x="66316" y="18796"/>
                  </a:lnTo>
                  <a:close/>
                </a:path>
                <a:path w="111125" h="324485">
                  <a:moveTo>
                    <a:pt x="64897" y="23621"/>
                  </a:moveTo>
                  <a:lnTo>
                    <a:pt x="63500" y="23621"/>
                  </a:lnTo>
                  <a:lnTo>
                    <a:pt x="55308" y="37664"/>
                  </a:lnTo>
                  <a:lnTo>
                    <a:pt x="64897" y="54102"/>
                  </a:lnTo>
                  <a:lnTo>
                    <a:pt x="64897" y="23621"/>
                  </a:lnTo>
                  <a:close/>
                </a:path>
                <a:path w="111125" h="324485">
                  <a:moveTo>
                    <a:pt x="64897" y="18796"/>
                  </a:moveTo>
                  <a:lnTo>
                    <a:pt x="45847" y="18796"/>
                  </a:lnTo>
                  <a:lnTo>
                    <a:pt x="45847" y="53884"/>
                  </a:lnTo>
                  <a:lnTo>
                    <a:pt x="55308" y="37664"/>
                  </a:lnTo>
                  <a:lnTo>
                    <a:pt x="47117" y="23621"/>
                  </a:lnTo>
                  <a:lnTo>
                    <a:pt x="64897" y="23621"/>
                  </a:lnTo>
                  <a:lnTo>
                    <a:pt x="64897" y="18796"/>
                  </a:lnTo>
                  <a:close/>
                </a:path>
                <a:path w="111125" h="324485">
                  <a:moveTo>
                    <a:pt x="63500" y="23621"/>
                  </a:moveTo>
                  <a:lnTo>
                    <a:pt x="47117" y="23621"/>
                  </a:lnTo>
                  <a:lnTo>
                    <a:pt x="55308" y="37664"/>
                  </a:lnTo>
                  <a:lnTo>
                    <a:pt x="63500" y="236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139981" y="1960773"/>
            <a:ext cx="176860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Небольшая </a:t>
            </a:r>
            <a:r>
              <a:rPr sz="1400" b="1" spc="-5" dirty="0">
                <a:latin typeface="Calibri"/>
                <a:cs typeface="Calibri"/>
              </a:rPr>
              <a:t>толщина  дна</a:t>
            </a:r>
            <a:r>
              <a:rPr sz="1400" b="1" spc="-10" dirty="0">
                <a:latin typeface="Calibri"/>
                <a:cs typeface="Calibri"/>
              </a:rPr>
              <a:t> флакона</a:t>
            </a:r>
            <a:endParaRPr sz="1400" b="1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770834" y="0"/>
            <a:ext cx="5024755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ОБЩИЕ ПРИЗНАКИ </a:t>
            </a: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ПОДЛИННОЙ</a:t>
            </a:r>
            <a:r>
              <a:rPr sz="1800" b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ПРОДУКЦИИ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66800" y="417149"/>
            <a:ext cx="4572935" cy="257763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На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что </a:t>
            </a:r>
            <a:r>
              <a:rPr sz="1600" spc="-15" dirty="0">
                <a:solidFill>
                  <a:srgbClr val="585858"/>
                </a:solidFill>
                <a:latin typeface="Calibri"/>
                <a:cs typeface="Calibri"/>
              </a:rPr>
              <a:t>следует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обращать  внимание у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всех </a:t>
            </a:r>
            <a:r>
              <a:rPr sz="1600" spc="-15" dirty="0">
                <a:solidFill>
                  <a:srgbClr val="585858"/>
                </a:solidFill>
                <a:latin typeface="Calibri"/>
                <a:cs typeface="Calibri"/>
              </a:rPr>
              <a:t>духов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  <p:sp>
        <p:nvSpPr>
          <p:cNvPr id="57" name="object 29"/>
          <p:cNvSpPr/>
          <p:nvPr/>
        </p:nvSpPr>
        <p:spPr>
          <a:xfrm>
            <a:off x="7280030" y="5839764"/>
            <a:ext cx="600609" cy="639146"/>
          </a:xfrm>
          <a:custGeom>
            <a:avLst/>
            <a:gdLst/>
            <a:ahLst/>
            <a:cxnLst/>
            <a:rect l="l" t="t" r="r" b="b"/>
            <a:pathLst>
              <a:path w="995679" h="996314">
                <a:moveTo>
                  <a:pt x="0" y="0"/>
                </a:moveTo>
                <a:lnTo>
                  <a:pt x="995679" y="99573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" name="Группа 73"/>
          <p:cNvGrpSpPr/>
          <p:nvPr/>
        </p:nvGrpSpPr>
        <p:grpSpPr>
          <a:xfrm>
            <a:off x="4032173" y="2574736"/>
            <a:ext cx="4141575" cy="4061052"/>
            <a:chOff x="4032173" y="2574736"/>
            <a:chExt cx="4141575" cy="4061052"/>
          </a:xfrm>
        </p:grpSpPr>
        <p:sp>
          <p:nvSpPr>
            <p:cNvPr id="39" name="object 4"/>
            <p:cNvSpPr/>
            <p:nvPr/>
          </p:nvSpPr>
          <p:spPr>
            <a:xfrm>
              <a:off x="6392926" y="3063384"/>
              <a:ext cx="1780822" cy="292965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6"/>
            <p:cNvSpPr/>
            <p:nvPr/>
          </p:nvSpPr>
          <p:spPr>
            <a:xfrm>
              <a:off x="4432215" y="2631906"/>
              <a:ext cx="1333729" cy="143324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7"/>
            <p:cNvSpPr/>
            <p:nvPr/>
          </p:nvSpPr>
          <p:spPr>
            <a:xfrm>
              <a:off x="4428167" y="2627435"/>
              <a:ext cx="1342046" cy="1443360"/>
            </a:xfrm>
            <a:custGeom>
              <a:avLst/>
              <a:gdLst/>
              <a:ahLst/>
              <a:cxnLst/>
              <a:rect l="l" t="t" r="r" b="b"/>
              <a:pathLst>
                <a:path w="1557654" h="1558289">
                  <a:moveTo>
                    <a:pt x="779017" y="0"/>
                  </a:moveTo>
                  <a:lnTo>
                    <a:pt x="858519" y="4064"/>
                  </a:lnTo>
                  <a:lnTo>
                    <a:pt x="935989" y="16002"/>
                  </a:lnTo>
                  <a:lnTo>
                    <a:pt x="1010665" y="35179"/>
                  </a:lnTo>
                  <a:lnTo>
                    <a:pt x="1082166" y="61087"/>
                  </a:lnTo>
                  <a:lnTo>
                    <a:pt x="1150365" y="94234"/>
                  </a:lnTo>
                  <a:lnTo>
                    <a:pt x="1214374" y="132969"/>
                  </a:lnTo>
                  <a:lnTo>
                    <a:pt x="1274190" y="178181"/>
                  </a:lnTo>
                  <a:lnTo>
                    <a:pt x="1329689" y="228473"/>
                  </a:lnTo>
                  <a:lnTo>
                    <a:pt x="1379981" y="283591"/>
                  </a:lnTo>
                  <a:lnTo>
                    <a:pt x="1424686" y="343408"/>
                  </a:lnTo>
                  <a:lnTo>
                    <a:pt x="1463928" y="407670"/>
                  </a:lnTo>
                  <a:lnTo>
                    <a:pt x="1496567" y="475996"/>
                  </a:lnTo>
                  <a:lnTo>
                    <a:pt x="1522602" y="547497"/>
                  </a:lnTo>
                  <a:lnTo>
                    <a:pt x="1541779" y="622173"/>
                  </a:lnTo>
                  <a:lnTo>
                    <a:pt x="1553717" y="699643"/>
                  </a:lnTo>
                  <a:lnTo>
                    <a:pt x="1557654" y="779145"/>
                  </a:lnTo>
                  <a:lnTo>
                    <a:pt x="1553717" y="858520"/>
                  </a:lnTo>
                  <a:lnTo>
                    <a:pt x="1541779" y="935990"/>
                  </a:lnTo>
                  <a:lnTo>
                    <a:pt x="1522602" y="1010666"/>
                  </a:lnTo>
                  <a:lnTo>
                    <a:pt x="1496567" y="1082167"/>
                  </a:lnTo>
                  <a:lnTo>
                    <a:pt x="1463928" y="1150493"/>
                  </a:lnTo>
                  <a:lnTo>
                    <a:pt x="1424686" y="1214374"/>
                  </a:lnTo>
                  <a:lnTo>
                    <a:pt x="1379981" y="1274191"/>
                  </a:lnTo>
                  <a:lnTo>
                    <a:pt x="1329689" y="1329690"/>
                  </a:lnTo>
                  <a:lnTo>
                    <a:pt x="1274190" y="1380109"/>
                  </a:lnTo>
                  <a:lnTo>
                    <a:pt x="1214374" y="1424813"/>
                  </a:lnTo>
                  <a:lnTo>
                    <a:pt x="1150365" y="1463929"/>
                  </a:lnTo>
                  <a:lnTo>
                    <a:pt x="1082166" y="1496695"/>
                  </a:lnTo>
                  <a:lnTo>
                    <a:pt x="1010665" y="1522603"/>
                  </a:lnTo>
                  <a:lnTo>
                    <a:pt x="935989" y="1541780"/>
                  </a:lnTo>
                  <a:lnTo>
                    <a:pt x="858519" y="1553718"/>
                  </a:lnTo>
                  <a:lnTo>
                    <a:pt x="779017" y="1557782"/>
                  </a:lnTo>
                  <a:lnTo>
                    <a:pt x="699643" y="1553718"/>
                  </a:lnTo>
                  <a:lnTo>
                    <a:pt x="622172" y="1541780"/>
                  </a:lnTo>
                  <a:lnTo>
                    <a:pt x="547496" y="1522603"/>
                  </a:lnTo>
                  <a:lnTo>
                    <a:pt x="475995" y="1496695"/>
                  </a:lnTo>
                  <a:lnTo>
                    <a:pt x="407669" y="1463929"/>
                  </a:lnTo>
                  <a:lnTo>
                    <a:pt x="343407" y="1424813"/>
                  </a:lnTo>
                  <a:lnTo>
                    <a:pt x="283463" y="1380109"/>
                  </a:lnTo>
                  <a:lnTo>
                    <a:pt x="228345" y="1329690"/>
                  </a:lnTo>
                  <a:lnTo>
                    <a:pt x="178053" y="1274191"/>
                  </a:lnTo>
                  <a:lnTo>
                    <a:pt x="132969" y="1214374"/>
                  </a:lnTo>
                  <a:lnTo>
                    <a:pt x="94233" y="1150493"/>
                  </a:lnTo>
                  <a:lnTo>
                    <a:pt x="61087" y="1082167"/>
                  </a:lnTo>
                  <a:lnTo>
                    <a:pt x="35051" y="1010666"/>
                  </a:lnTo>
                  <a:lnTo>
                    <a:pt x="16001" y="935990"/>
                  </a:lnTo>
                  <a:lnTo>
                    <a:pt x="3937" y="858520"/>
                  </a:lnTo>
                  <a:lnTo>
                    <a:pt x="0" y="779145"/>
                  </a:lnTo>
                  <a:lnTo>
                    <a:pt x="3937" y="699643"/>
                  </a:lnTo>
                  <a:lnTo>
                    <a:pt x="16001" y="622173"/>
                  </a:lnTo>
                  <a:lnTo>
                    <a:pt x="35051" y="547497"/>
                  </a:lnTo>
                  <a:lnTo>
                    <a:pt x="61087" y="475996"/>
                  </a:lnTo>
                  <a:lnTo>
                    <a:pt x="94233" y="407670"/>
                  </a:lnTo>
                  <a:lnTo>
                    <a:pt x="132969" y="343408"/>
                  </a:lnTo>
                  <a:lnTo>
                    <a:pt x="178053" y="283464"/>
                  </a:lnTo>
                  <a:lnTo>
                    <a:pt x="228345" y="228473"/>
                  </a:lnTo>
                  <a:lnTo>
                    <a:pt x="283463" y="178181"/>
                  </a:lnTo>
                  <a:lnTo>
                    <a:pt x="343407" y="132969"/>
                  </a:lnTo>
                  <a:lnTo>
                    <a:pt x="407669" y="94234"/>
                  </a:lnTo>
                  <a:lnTo>
                    <a:pt x="475995" y="61087"/>
                  </a:lnTo>
                  <a:lnTo>
                    <a:pt x="547496" y="35179"/>
                  </a:lnTo>
                  <a:lnTo>
                    <a:pt x="622172" y="16002"/>
                  </a:lnTo>
                  <a:lnTo>
                    <a:pt x="699643" y="4064"/>
                  </a:lnTo>
                  <a:lnTo>
                    <a:pt x="779017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8"/>
            <p:cNvSpPr/>
            <p:nvPr/>
          </p:nvSpPr>
          <p:spPr>
            <a:xfrm>
              <a:off x="4036330" y="5206050"/>
              <a:ext cx="1333621" cy="142465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9"/>
            <p:cNvSpPr/>
            <p:nvPr/>
          </p:nvSpPr>
          <p:spPr>
            <a:xfrm>
              <a:off x="4032173" y="5192428"/>
              <a:ext cx="1342593" cy="1443360"/>
            </a:xfrm>
            <a:custGeom>
              <a:avLst/>
              <a:gdLst/>
              <a:ahLst/>
              <a:cxnLst/>
              <a:rect l="l" t="t" r="r" b="b"/>
              <a:pathLst>
                <a:path w="1558289" h="1558289">
                  <a:moveTo>
                    <a:pt x="779017" y="0"/>
                  </a:moveTo>
                  <a:lnTo>
                    <a:pt x="858519" y="4063"/>
                  </a:lnTo>
                  <a:lnTo>
                    <a:pt x="935989" y="16001"/>
                  </a:lnTo>
                  <a:lnTo>
                    <a:pt x="1010665" y="35178"/>
                  </a:lnTo>
                  <a:lnTo>
                    <a:pt x="1082166" y="61086"/>
                  </a:lnTo>
                  <a:lnTo>
                    <a:pt x="1150492" y="94233"/>
                  </a:lnTo>
                  <a:lnTo>
                    <a:pt x="1214374" y="132968"/>
                  </a:lnTo>
                  <a:lnTo>
                    <a:pt x="1274190" y="178180"/>
                  </a:lnTo>
                  <a:lnTo>
                    <a:pt x="1329689" y="228472"/>
                  </a:lnTo>
                  <a:lnTo>
                    <a:pt x="1379981" y="283590"/>
                  </a:lnTo>
                  <a:lnTo>
                    <a:pt x="1424813" y="343407"/>
                  </a:lnTo>
                  <a:lnTo>
                    <a:pt x="1463928" y="407796"/>
                  </a:lnTo>
                  <a:lnTo>
                    <a:pt x="1496694" y="475995"/>
                  </a:lnTo>
                  <a:lnTo>
                    <a:pt x="1522602" y="547496"/>
                  </a:lnTo>
                  <a:lnTo>
                    <a:pt x="1541779" y="622172"/>
                  </a:lnTo>
                  <a:lnTo>
                    <a:pt x="1553717" y="699642"/>
                  </a:lnTo>
                  <a:lnTo>
                    <a:pt x="1557781" y="779144"/>
                  </a:lnTo>
                  <a:lnTo>
                    <a:pt x="1553717" y="858519"/>
                  </a:lnTo>
                  <a:lnTo>
                    <a:pt x="1541779" y="935989"/>
                  </a:lnTo>
                  <a:lnTo>
                    <a:pt x="1522602" y="1010665"/>
                  </a:lnTo>
                  <a:lnTo>
                    <a:pt x="1496694" y="1082166"/>
                  </a:lnTo>
                  <a:lnTo>
                    <a:pt x="1463928" y="1150492"/>
                  </a:lnTo>
                  <a:lnTo>
                    <a:pt x="1424813" y="1214373"/>
                  </a:lnTo>
                  <a:lnTo>
                    <a:pt x="1380109" y="1274317"/>
                  </a:lnTo>
                  <a:lnTo>
                    <a:pt x="1329689" y="1329816"/>
                  </a:lnTo>
                  <a:lnTo>
                    <a:pt x="1274190" y="1380108"/>
                  </a:lnTo>
                  <a:lnTo>
                    <a:pt x="1214374" y="1424812"/>
                  </a:lnTo>
                  <a:lnTo>
                    <a:pt x="1150492" y="1463928"/>
                  </a:lnTo>
                  <a:lnTo>
                    <a:pt x="1082166" y="1496682"/>
                  </a:lnTo>
                  <a:lnTo>
                    <a:pt x="1010665" y="1522641"/>
                  </a:lnTo>
                  <a:lnTo>
                    <a:pt x="935989" y="1541805"/>
                  </a:lnTo>
                  <a:lnTo>
                    <a:pt x="858519" y="1553781"/>
                  </a:lnTo>
                  <a:lnTo>
                    <a:pt x="779017" y="1557781"/>
                  </a:lnTo>
                  <a:lnTo>
                    <a:pt x="699642" y="1553781"/>
                  </a:lnTo>
                  <a:lnTo>
                    <a:pt x="622172" y="1541805"/>
                  </a:lnTo>
                  <a:lnTo>
                    <a:pt x="547496" y="1522641"/>
                  </a:lnTo>
                  <a:lnTo>
                    <a:pt x="475995" y="1496682"/>
                  </a:lnTo>
                  <a:lnTo>
                    <a:pt x="407669" y="1463928"/>
                  </a:lnTo>
                  <a:lnTo>
                    <a:pt x="343407" y="1424812"/>
                  </a:lnTo>
                  <a:lnTo>
                    <a:pt x="283463" y="1380108"/>
                  </a:lnTo>
                  <a:lnTo>
                    <a:pt x="228345" y="1329816"/>
                  </a:lnTo>
                  <a:lnTo>
                    <a:pt x="178053" y="1274317"/>
                  </a:lnTo>
                  <a:lnTo>
                    <a:pt x="132969" y="1214373"/>
                  </a:lnTo>
                  <a:lnTo>
                    <a:pt x="94233" y="1150492"/>
                  </a:lnTo>
                  <a:lnTo>
                    <a:pt x="61087" y="1082166"/>
                  </a:lnTo>
                  <a:lnTo>
                    <a:pt x="35178" y="1010665"/>
                  </a:lnTo>
                  <a:lnTo>
                    <a:pt x="16001" y="935989"/>
                  </a:lnTo>
                  <a:lnTo>
                    <a:pt x="3937" y="858519"/>
                  </a:lnTo>
                  <a:lnTo>
                    <a:pt x="0" y="779144"/>
                  </a:lnTo>
                  <a:lnTo>
                    <a:pt x="3937" y="699642"/>
                  </a:lnTo>
                  <a:lnTo>
                    <a:pt x="16001" y="622172"/>
                  </a:lnTo>
                  <a:lnTo>
                    <a:pt x="35178" y="547496"/>
                  </a:lnTo>
                  <a:lnTo>
                    <a:pt x="61087" y="475995"/>
                  </a:lnTo>
                  <a:lnTo>
                    <a:pt x="94233" y="407796"/>
                  </a:lnTo>
                  <a:lnTo>
                    <a:pt x="132969" y="343407"/>
                  </a:lnTo>
                  <a:lnTo>
                    <a:pt x="178053" y="283590"/>
                  </a:lnTo>
                  <a:lnTo>
                    <a:pt x="228345" y="228472"/>
                  </a:lnTo>
                  <a:lnTo>
                    <a:pt x="283463" y="178180"/>
                  </a:lnTo>
                  <a:lnTo>
                    <a:pt x="343407" y="132968"/>
                  </a:lnTo>
                  <a:lnTo>
                    <a:pt x="407669" y="94233"/>
                  </a:lnTo>
                  <a:lnTo>
                    <a:pt x="475995" y="61086"/>
                  </a:lnTo>
                  <a:lnTo>
                    <a:pt x="547496" y="35178"/>
                  </a:lnTo>
                  <a:lnTo>
                    <a:pt x="622172" y="16001"/>
                  </a:lnTo>
                  <a:lnTo>
                    <a:pt x="699642" y="4063"/>
                  </a:lnTo>
                  <a:lnTo>
                    <a:pt x="779017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4"/>
            <p:cNvSpPr/>
            <p:nvPr/>
          </p:nvSpPr>
          <p:spPr>
            <a:xfrm>
              <a:off x="5370498" y="2574736"/>
              <a:ext cx="378158" cy="40654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5"/>
            <p:cNvSpPr/>
            <p:nvPr/>
          </p:nvSpPr>
          <p:spPr>
            <a:xfrm>
              <a:off x="5434729" y="2643669"/>
              <a:ext cx="249479" cy="268204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144652" y="0"/>
                  </a:moveTo>
                  <a:lnTo>
                    <a:pt x="98934" y="7375"/>
                  </a:lnTo>
                  <a:lnTo>
                    <a:pt x="59225" y="27911"/>
                  </a:lnTo>
                  <a:lnTo>
                    <a:pt x="27911" y="59225"/>
                  </a:lnTo>
                  <a:lnTo>
                    <a:pt x="7375" y="98934"/>
                  </a:lnTo>
                  <a:lnTo>
                    <a:pt x="0" y="144652"/>
                  </a:lnTo>
                  <a:lnTo>
                    <a:pt x="7375" y="190371"/>
                  </a:lnTo>
                  <a:lnTo>
                    <a:pt x="27911" y="230080"/>
                  </a:lnTo>
                  <a:lnTo>
                    <a:pt x="59225" y="261394"/>
                  </a:lnTo>
                  <a:lnTo>
                    <a:pt x="98934" y="281930"/>
                  </a:lnTo>
                  <a:lnTo>
                    <a:pt x="144652" y="289305"/>
                  </a:lnTo>
                  <a:lnTo>
                    <a:pt x="190371" y="281930"/>
                  </a:lnTo>
                  <a:lnTo>
                    <a:pt x="230080" y="261394"/>
                  </a:lnTo>
                  <a:lnTo>
                    <a:pt x="261394" y="230080"/>
                  </a:lnTo>
                  <a:lnTo>
                    <a:pt x="281930" y="190371"/>
                  </a:lnTo>
                  <a:lnTo>
                    <a:pt x="289305" y="144652"/>
                  </a:lnTo>
                  <a:lnTo>
                    <a:pt x="281930" y="98934"/>
                  </a:lnTo>
                  <a:lnTo>
                    <a:pt x="261394" y="59225"/>
                  </a:lnTo>
                  <a:lnTo>
                    <a:pt x="230080" y="27911"/>
                  </a:lnTo>
                  <a:lnTo>
                    <a:pt x="190371" y="7375"/>
                  </a:lnTo>
                  <a:lnTo>
                    <a:pt x="144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6"/>
            <p:cNvSpPr/>
            <p:nvPr/>
          </p:nvSpPr>
          <p:spPr>
            <a:xfrm>
              <a:off x="5434729" y="2643669"/>
              <a:ext cx="249479" cy="268204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0" y="144652"/>
                  </a:moveTo>
                  <a:lnTo>
                    <a:pt x="7375" y="98934"/>
                  </a:lnTo>
                  <a:lnTo>
                    <a:pt x="27911" y="59225"/>
                  </a:lnTo>
                  <a:lnTo>
                    <a:pt x="59225" y="27911"/>
                  </a:lnTo>
                  <a:lnTo>
                    <a:pt x="98934" y="7375"/>
                  </a:lnTo>
                  <a:lnTo>
                    <a:pt x="144652" y="0"/>
                  </a:lnTo>
                  <a:lnTo>
                    <a:pt x="190371" y="7375"/>
                  </a:lnTo>
                  <a:lnTo>
                    <a:pt x="230080" y="27911"/>
                  </a:lnTo>
                  <a:lnTo>
                    <a:pt x="261394" y="59225"/>
                  </a:lnTo>
                  <a:lnTo>
                    <a:pt x="281930" y="98934"/>
                  </a:lnTo>
                  <a:lnTo>
                    <a:pt x="289305" y="144652"/>
                  </a:lnTo>
                  <a:lnTo>
                    <a:pt x="281930" y="190371"/>
                  </a:lnTo>
                  <a:lnTo>
                    <a:pt x="261394" y="230080"/>
                  </a:lnTo>
                  <a:lnTo>
                    <a:pt x="230080" y="261394"/>
                  </a:lnTo>
                  <a:lnTo>
                    <a:pt x="190371" y="281930"/>
                  </a:lnTo>
                  <a:lnTo>
                    <a:pt x="144652" y="289305"/>
                  </a:lnTo>
                  <a:lnTo>
                    <a:pt x="98934" y="281930"/>
                  </a:lnTo>
                  <a:lnTo>
                    <a:pt x="59225" y="261394"/>
                  </a:lnTo>
                  <a:lnTo>
                    <a:pt x="27911" y="230080"/>
                  </a:lnTo>
                  <a:lnTo>
                    <a:pt x="7375" y="190371"/>
                  </a:lnTo>
                  <a:lnTo>
                    <a:pt x="0" y="14465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7"/>
            <p:cNvSpPr txBox="1"/>
            <p:nvPr/>
          </p:nvSpPr>
          <p:spPr>
            <a:xfrm>
              <a:off x="5504210" y="2642022"/>
              <a:ext cx="1119922" cy="249383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  <a:tabLst>
                  <a:tab pos="1286510" algn="l"/>
                </a:tabLst>
              </a:pPr>
              <a:r>
                <a:rPr sz="16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1	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48" name="object 18"/>
            <p:cNvSpPr/>
            <p:nvPr/>
          </p:nvSpPr>
          <p:spPr>
            <a:xfrm>
              <a:off x="5207680" y="5839764"/>
              <a:ext cx="378158" cy="40654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9"/>
            <p:cNvSpPr/>
            <p:nvPr/>
          </p:nvSpPr>
          <p:spPr>
            <a:xfrm>
              <a:off x="5272239" y="5908816"/>
              <a:ext cx="249479" cy="268204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144652" y="0"/>
                  </a:moveTo>
                  <a:lnTo>
                    <a:pt x="98934" y="7375"/>
                  </a:lnTo>
                  <a:lnTo>
                    <a:pt x="59225" y="27911"/>
                  </a:lnTo>
                  <a:lnTo>
                    <a:pt x="27911" y="59225"/>
                  </a:lnTo>
                  <a:lnTo>
                    <a:pt x="7375" y="98934"/>
                  </a:lnTo>
                  <a:lnTo>
                    <a:pt x="0" y="144652"/>
                  </a:lnTo>
                  <a:lnTo>
                    <a:pt x="7375" y="190371"/>
                  </a:lnTo>
                  <a:lnTo>
                    <a:pt x="27911" y="230080"/>
                  </a:lnTo>
                  <a:lnTo>
                    <a:pt x="59225" y="261394"/>
                  </a:lnTo>
                  <a:lnTo>
                    <a:pt x="98934" y="281930"/>
                  </a:lnTo>
                  <a:lnTo>
                    <a:pt x="144652" y="289305"/>
                  </a:lnTo>
                  <a:lnTo>
                    <a:pt x="190371" y="281930"/>
                  </a:lnTo>
                  <a:lnTo>
                    <a:pt x="230080" y="261394"/>
                  </a:lnTo>
                  <a:lnTo>
                    <a:pt x="261394" y="230080"/>
                  </a:lnTo>
                  <a:lnTo>
                    <a:pt x="281930" y="190371"/>
                  </a:lnTo>
                  <a:lnTo>
                    <a:pt x="289306" y="144652"/>
                  </a:lnTo>
                  <a:lnTo>
                    <a:pt x="281930" y="98934"/>
                  </a:lnTo>
                  <a:lnTo>
                    <a:pt x="261394" y="59225"/>
                  </a:lnTo>
                  <a:lnTo>
                    <a:pt x="230080" y="27911"/>
                  </a:lnTo>
                  <a:lnTo>
                    <a:pt x="190371" y="7375"/>
                  </a:lnTo>
                  <a:lnTo>
                    <a:pt x="144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0"/>
            <p:cNvSpPr/>
            <p:nvPr/>
          </p:nvSpPr>
          <p:spPr>
            <a:xfrm>
              <a:off x="5272239" y="5908816"/>
              <a:ext cx="249479" cy="268204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0" y="144652"/>
                  </a:moveTo>
                  <a:lnTo>
                    <a:pt x="7375" y="98934"/>
                  </a:lnTo>
                  <a:lnTo>
                    <a:pt x="27911" y="59225"/>
                  </a:lnTo>
                  <a:lnTo>
                    <a:pt x="59225" y="27911"/>
                  </a:lnTo>
                  <a:lnTo>
                    <a:pt x="98934" y="7375"/>
                  </a:lnTo>
                  <a:lnTo>
                    <a:pt x="144652" y="0"/>
                  </a:lnTo>
                  <a:lnTo>
                    <a:pt x="190371" y="7375"/>
                  </a:lnTo>
                  <a:lnTo>
                    <a:pt x="230080" y="27911"/>
                  </a:lnTo>
                  <a:lnTo>
                    <a:pt x="261394" y="59225"/>
                  </a:lnTo>
                  <a:lnTo>
                    <a:pt x="281930" y="98934"/>
                  </a:lnTo>
                  <a:lnTo>
                    <a:pt x="289306" y="144652"/>
                  </a:lnTo>
                  <a:lnTo>
                    <a:pt x="281930" y="190371"/>
                  </a:lnTo>
                  <a:lnTo>
                    <a:pt x="261394" y="230080"/>
                  </a:lnTo>
                  <a:lnTo>
                    <a:pt x="230080" y="261394"/>
                  </a:lnTo>
                  <a:lnTo>
                    <a:pt x="190371" y="281930"/>
                  </a:lnTo>
                  <a:lnTo>
                    <a:pt x="144652" y="289305"/>
                  </a:lnTo>
                  <a:lnTo>
                    <a:pt x="98934" y="281930"/>
                  </a:lnTo>
                  <a:lnTo>
                    <a:pt x="59225" y="261394"/>
                  </a:lnTo>
                  <a:lnTo>
                    <a:pt x="27911" y="230080"/>
                  </a:lnTo>
                  <a:lnTo>
                    <a:pt x="7375" y="190371"/>
                  </a:lnTo>
                  <a:lnTo>
                    <a:pt x="0" y="14465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21"/>
            <p:cNvSpPr txBox="1"/>
            <p:nvPr/>
          </p:nvSpPr>
          <p:spPr>
            <a:xfrm>
              <a:off x="5341940" y="5907874"/>
              <a:ext cx="110515" cy="249383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3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52" name="object 22"/>
            <p:cNvSpPr/>
            <p:nvPr/>
          </p:nvSpPr>
          <p:spPr>
            <a:xfrm>
              <a:off x="4442173" y="3682841"/>
              <a:ext cx="378158" cy="40654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3"/>
            <p:cNvSpPr/>
            <p:nvPr/>
          </p:nvSpPr>
          <p:spPr>
            <a:xfrm>
              <a:off x="4506622" y="3752597"/>
              <a:ext cx="249479" cy="268204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144653" y="0"/>
                  </a:moveTo>
                  <a:lnTo>
                    <a:pt x="98934" y="7376"/>
                  </a:lnTo>
                  <a:lnTo>
                    <a:pt x="59225" y="27919"/>
                  </a:lnTo>
                  <a:lnTo>
                    <a:pt x="27911" y="59253"/>
                  </a:lnTo>
                  <a:lnTo>
                    <a:pt x="7375" y="98999"/>
                  </a:lnTo>
                  <a:lnTo>
                    <a:pt x="0" y="144779"/>
                  </a:lnTo>
                  <a:lnTo>
                    <a:pt x="7375" y="190498"/>
                  </a:lnTo>
                  <a:lnTo>
                    <a:pt x="27911" y="230207"/>
                  </a:lnTo>
                  <a:lnTo>
                    <a:pt x="59225" y="261521"/>
                  </a:lnTo>
                  <a:lnTo>
                    <a:pt x="98934" y="282057"/>
                  </a:lnTo>
                  <a:lnTo>
                    <a:pt x="144653" y="289433"/>
                  </a:lnTo>
                  <a:lnTo>
                    <a:pt x="190371" y="282057"/>
                  </a:lnTo>
                  <a:lnTo>
                    <a:pt x="230080" y="261521"/>
                  </a:lnTo>
                  <a:lnTo>
                    <a:pt x="261394" y="230207"/>
                  </a:lnTo>
                  <a:lnTo>
                    <a:pt x="281930" y="190498"/>
                  </a:lnTo>
                  <a:lnTo>
                    <a:pt x="289306" y="144779"/>
                  </a:lnTo>
                  <a:lnTo>
                    <a:pt x="281930" y="98999"/>
                  </a:lnTo>
                  <a:lnTo>
                    <a:pt x="261394" y="59253"/>
                  </a:lnTo>
                  <a:lnTo>
                    <a:pt x="230080" y="27919"/>
                  </a:lnTo>
                  <a:lnTo>
                    <a:pt x="190371" y="7376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24"/>
            <p:cNvSpPr/>
            <p:nvPr/>
          </p:nvSpPr>
          <p:spPr>
            <a:xfrm>
              <a:off x="4506622" y="3752597"/>
              <a:ext cx="249479" cy="268204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0" y="144779"/>
                  </a:moveTo>
                  <a:lnTo>
                    <a:pt x="7375" y="98999"/>
                  </a:lnTo>
                  <a:lnTo>
                    <a:pt x="27911" y="59253"/>
                  </a:lnTo>
                  <a:lnTo>
                    <a:pt x="59225" y="27919"/>
                  </a:lnTo>
                  <a:lnTo>
                    <a:pt x="98934" y="7376"/>
                  </a:lnTo>
                  <a:lnTo>
                    <a:pt x="144653" y="0"/>
                  </a:lnTo>
                  <a:lnTo>
                    <a:pt x="190371" y="7376"/>
                  </a:lnTo>
                  <a:lnTo>
                    <a:pt x="230080" y="27919"/>
                  </a:lnTo>
                  <a:lnTo>
                    <a:pt x="261394" y="59253"/>
                  </a:lnTo>
                  <a:lnTo>
                    <a:pt x="281930" y="98999"/>
                  </a:lnTo>
                  <a:lnTo>
                    <a:pt x="289306" y="144779"/>
                  </a:lnTo>
                  <a:lnTo>
                    <a:pt x="281930" y="190498"/>
                  </a:lnTo>
                  <a:lnTo>
                    <a:pt x="261394" y="230207"/>
                  </a:lnTo>
                  <a:lnTo>
                    <a:pt x="230080" y="261521"/>
                  </a:lnTo>
                  <a:lnTo>
                    <a:pt x="190371" y="282057"/>
                  </a:lnTo>
                  <a:lnTo>
                    <a:pt x="144653" y="289433"/>
                  </a:lnTo>
                  <a:lnTo>
                    <a:pt x="98934" y="282057"/>
                  </a:lnTo>
                  <a:lnTo>
                    <a:pt x="59225" y="261521"/>
                  </a:lnTo>
                  <a:lnTo>
                    <a:pt x="27911" y="230207"/>
                  </a:lnTo>
                  <a:lnTo>
                    <a:pt x="7375" y="190498"/>
                  </a:lnTo>
                  <a:lnTo>
                    <a:pt x="0" y="14477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25"/>
            <p:cNvSpPr txBox="1"/>
            <p:nvPr/>
          </p:nvSpPr>
          <p:spPr>
            <a:xfrm>
              <a:off x="4576213" y="3751303"/>
              <a:ext cx="110515" cy="249383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2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56" name="object 28"/>
            <p:cNvSpPr/>
            <p:nvPr/>
          </p:nvSpPr>
          <p:spPr>
            <a:xfrm>
              <a:off x="6612315" y="2761419"/>
              <a:ext cx="331545" cy="356429"/>
            </a:xfrm>
            <a:custGeom>
              <a:avLst/>
              <a:gdLst/>
              <a:ahLst/>
              <a:cxnLst/>
              <a:rect l="l" t="t" r="r" b="b"/>
              <a:pathLst>
                <a:path w="384810" h="384810">
                  <a:moveTo>
                    <a:pt x="384555" y="384555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34"/>
            <p:cNvSpPr/>
            <p:nvPr/>
          </p:nvSpPr>
          <p:spPr>
            <a:xfrm>
              <a:off x="6176163" y="4993275"/>
              <a:ext cx="976581" cy="1049877"/>
            </a:xfrm>
            <a:custGeom>
              <a:avLst/>
              <a:gdLst/>
              <a:ahLst/>
              <a:cxnLst/>
              <a:rect l="l" t="t" r="r" b="b"/>
              <a:pathLst>
                <a:path w="1133475" h="1133475">
                  <a:moveTo>
                    <a:pt x="1133093" y="0"/>
                  </a:moveTo>
                  <a:lnTo>
                    <a:pt x="0" y="1133094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35"/>
            <p:cNvSpPr/>
            <p:nvPr/>
          </p:nvSpPr>
          <p:spPr>
            <a:xfrm>
              <a:off x="5434729" y="6042799"/>
              <a:ext cx="741873" cy="0"/>
            </a:xfrm>
            <a:custGeom>
              <a:avLst/>
              <a:gdLst/>
              <a:ahLst/>
              <a:cxnLst/>
              <a:rect l="l" t="t" r="r" b="b"/>
              <a:pathLst>
                <a:path w="861060">
                  <a:moveTo>
                    <a:pt x="861059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11"/>
          <p:cNvSpPr txBox="1"/>
          <p:nvPr/>
        </p:nvSpPr>
        <p:spPr>
          <a:xfrm>
            <a:off x="5091839" y="2213469"/>
            <a:ext cx="1084324" cy="42255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600" b="1" spc="-5" dirty="0">
                <a:latin typeface="Calibri"/>
                <a:cs typeface="Calibri"/>
              </a:rPr>
              <a:t>С</a:t>
            </a:r>
            <a:r>
              <a:rPr sz="1600" b="1" spc="-20" dirty="0">
                <a:latin typeface="Calibri"/>
                <a:cs typeface="Calibri"/>
              </a:rPr>
              <a:t>т</a:t>
            </a:r>
            <a:r>
              <a:rPr sz="1600" b="1" dirty="0">
                <a:latin typeface="Calibri"/>
                <a:cs typeface="Calibri"/>
              </a:rPr>
              <a:t>е</a:t>
            </a:r>
            <a:r>
              <a:rPr sz="1600" b="1" spc="-10" dirty="0">
                <a:latin typeface="Calibri"/>
                <a:cs typeface="Calibri"/>
              </a:rPr>
              <a:t>к</a:t>
            </a:r>
            <a:r>
              <a:rPr sz="1600" b="1" spc="-5" dirty="0">
                <a:latin typeface="Calibri"/>
                <a:cs typeface="Calibri"/>
              </a:rPr>
              <a:t>лян</a:t>
            </a:r>
            <a:r>
              <a:rPr sz="1600" b="1" spc="5" dirty="0">
                <a:latin typeface="Calibri"/>
                <a:cs typeface="Calibri"/>
              </a:rPr>
              <a:t>н</a:t>
            </a:r>
            <a:r>
              <a:rPr sz="1600" b="1" dirty="0">
                <a:latin typeface="Calibri"/>
                <a:cs typeface="Calibri"/>
              </a:rPr>
              <a:t>ая  </a:t>
            </a:r>
            <a:r>
              <a:rPr sz="1600" b="1" spc="-10" dirty="0">
                <a:latin typeface="Calibri"/>
                <a:cs typeface="Calibri"/>
              </a:rPr>
              <a:t>пробка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61" name="object 12"/>
          <p:cNvSpPr txBox="1"/>
          <p:nvPr/>
        </p:nvSpPr>
        <p:spPr>
          <a:xfrm>
            <a:off x="3803886" y="4116301"/>
            <a:ext cx="1231647" cy="4238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5"/>
              </a:spcBef>
            </a:pPr>
            <a:r>
              <a:rPr sz="1600" b="1" dirty="0">
                <a:latin typeface="Calibri"/>
                <a:cs typeface="Calibri"/>
              </a:rPr>
              <a:t>Мон</a:t>
            </a:r>
            <a:r>
              <a:rPr sz="1600" b="1" spc="5" dirty="0">
                <a:latin typeface="Calibri"/>
                <a:cs typeface="Calibri"/>
              </a:rPr>
              <a:t>о</a:t>
            </a:r>
            <a:r>
              <a:rPr sz="1600" b="1" spc="-10" dirty="0">
                <a:latin typeface="Calibri"/>
                <a:cs typeface="Calibri"/>
              </a:rPr>
              <a:t>гр</a:t>
            </a:r>
            <a:r>
              <a:rPr sz="1600" b="1" dirty="0">
                <a:latin typeface="Calibri"/>
                <a:cs typeface="Calibri"/>
              </a:rPr>
              <a:t>а</a:t>
            </a:r>
            <a:r>
              <a:rPr sz="1600" b="1" spc="-5" dirty="0">
                <a:latin typeface="Calibri"/>
                <a:cs typeface="Calibri"/>
              </a:rPr>
              <a:t>мма</a:t>
            </a:r>
            <a:endParaRPr sz="1600" b="1" dirty="0">
              <a:latin typeface="Calibri"/>
              <a:cs typeface="Calibri"/>
            </a:endParaRPr>
          </a:p>
          <a:p>
            <a:pPr marL="12700">
              <a:lnSpc>
                <a:spcPts val="1595"/>
              </a:lnSpc>
            </a:pPr>
            <a:r>
              <a:rPr sz="1600" b="1" dirty="0">
                <a:latin typeface="Calibri"/>
                <a:cs typeface="Calibri"/>
              </a:rPr>
              <a:t>на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ободке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62" name="object 13"/>
          <p:cNvSpPr txBox="1"/>
          <p:nvPr/>
        </p:nvSpPr>
        <p:spPr>
          <a:xfrm>
            <a:off x="2802290" y="5479730"/>
            <a:ext cx="1058673" cy="921021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32384" marR="5080" indent="-20320" algn="r">
              <a:lnSpc>
                <a:spcPct val="90100"/>
              </a:lnSpc>
              <a:spcBef>
                <a:spcPts val="270"/>
              </a:spcBef>
            </a:pPr>
            <a:r>
              <a:rPr sz="1600" b="1" dirty="0">
                <a:latin typeface="Calibri"/>
                <a:cs typeface="Calibri"/>
              </a:rPr>
              <a:t>Печать</a:t>
            </a:r>
            <a:r>
              <a:rPr sz="1600" b="1" spc="-9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на  </a:t>
            </a:r>
            <a:r>
              <a:rPr sz="1600" b="1" spc="-5" dirty="0">
                <a:latin typeface="Calibri"/>
                <a:cs typeface="Calibri"/>
              </a:rPr>
              <a:t>об</a:t>
            </a:r>
            <a:r>
              <a:rPr sz="1600" b="1" spc="-10" dirty="0">
                <a:latin typeface="Calibri"/>
                <a:cs typeface="Calibri"/>
              </a:rPr>
              <a:t>р</a:t>
            </a:r>
            <a:r>
              <a:rPr sz="1600" b="1" dirty="0">
                <a:latin typeface="Calibri"/>
                <a:cs typeface="Calibri"/>
              </a:rPr>
              <a:t>атной  </a:t>
            </a:r>
            <a:r>
              <a:rPr sz="1600" b="1" spc="-10" dirty="0">
                <a:latin typeface="Calibri"/>
                <a:cs typeface="Calibri"/>
              </a:rPr>
              <a:t>с</a:t>
            </a:r>
            <a:r>
              <a:rPr sz="1600" b="1" spc="-20" dirty="0">
                <a:latin typeface="Calibri"/>
                <a:cs typeface="Calibri"/>
              </a:rPr>
              <a:t>т</a:t>
            </a:r>
            <a:r>
              <a:rPr sz="1600" b="1" spc="-5" dirty="0">
                <a:latin typeface="Calibri"/>
                <a:cs typeface="Calibri"/>
              </a:rPr>
              <a:t>оро</a:t>
            </a:r>
            <a:r>
              <a:rPr sz="1600" b="1" spc="5" dirty="0">
                <a:latin typeface="Calibri"/>
                <a:cs typeface="Calibri"/>
              </a:rPr>
              <a:t>н</a:t>
            </a:r>
            <a:r>
              <a:rPr sz="1600" b="1" dirty="0">
                <a:latin typeface="Calibri"/>
                <a:cs typeface="Calibri"/>
              </a:rPr>
              <a:t>е  </a:t>
            </a:r>
            <a:r>
              <a:rPr sz="1600" b="1" spc="-10" dirty="0">
                <a:latin typeface="Calibri"/>
                <a:cs typeface="Calibri"/>
              </a:rPr>
              <a:t>э</a:t>
            </a:r>
            <a:r>
              <a:rPr sz="1600" b="1" spc="-5" dirty="0">
                <a:latin typeface="Calibri"/>
                <a:cs typeface="Calibri"/>
              </a:rPr>
              <a:t>т</a:t>
            </a:r>
            <a:r>
              <a:rPr sz="1600" b="1" spc="-10" dirty="0">
                <a:latin typeface="Calibri"/>
                <a:cs typeface="Calibri"/>
              </a:rPr>
              <a:t>и</a:t>
            </a:r>
            <a:r>
              <a:rPr sz="1600" b="1" spc="-20" dirty="0">
                <a:latin typeface="Calibri"/>
                <a:cs typeface="Calibri"/>
              </a:rPr>
              <a:t>к</a:t>
            </a:r>
            <a:r>
              <a:rPr sz="1600" b="1" dirty="0">
                <a:latin typeface="Calibri"/>
                <a:cs typeface="Calibri"/>
              </a:rPr>
              <a:t>е</a:t>
            </a:r>
            <a:r>
              <a:rPr sz="1600" b="1" spc="-10" dirty="0">
                <a:latin typeface="Calibri"/>
                <a:cs typeface="Calibri"/>
              </a:rPr>
              <a:t>т</a:t>
            </a:r>
            <a:r>
              <a:rPr sz="1600" b="1" dirty="0">
                <a:latin typeface="Calibri"/>
                <a:cs typeface="Calibri"/>
              </a:rPr>
              <a:t>ки</a:t>
            </a:r>
          </a:p>
        </p:txBody>
      </p:sp>
      <p:sp>
        <p:nvSpPr>
          <p:cNvPr id="63" name="object 5"/>
          <p:cNvSpPr/>
          <p:nvPr/>
        </p:nvSpPr>
        <p:spPr>
          <a:xfrm>
            <a:off x="8110082" y="3570758"/>
            <a:ext cx="1421059" cy="235833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4" name="Группа 63"/>
          <p:cNvGrpSpPr/>
          <p:nvPr/>
        </p:nvGrpSpPr>
        <p:grpSpPr>
          <a:xfrm>
            <a:off x="9589093" y="5139628"/>
            <a:ext cx="1773046" cy="1558290"/>
            <a:chOff x="8698992" y="5130800"/>
            <a:chExt cx="1773046" cy="1558290"/>
          </a:xfrm>
        </p:grpSpPr>
        <p:sp>
          <p:nvSpPr>
            <p:cNvPr id="65" name="object 26"/>
            <p:cNvSpPr/>
            <p:nvPr/>
          </p:nvSpPr>
          <p:spPr>
            <a:xfrm>
              <a:off x="8918575" y="5147500"/>
              <a:ext cx="1548002" cy="153606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27"/>
            <p:cNvSpPr/>
            <p:nvPr/>
          </p:nvSpPr>
          <p:spPr>
            <a:xfrm>
              <a:off x="8913748" y="5130800"/>
              <a:ext cx="1558290" cy="1558290"/>
            </a:xfrm>
            <a:custGeom>
              <a:avLst/>
              <a:gdLst/>
              <a:ahLst/>
              <a:cxnLst/>
              <a:rect l="l" t="t" r="r" b="b"/>
              <a:pathLst>
                <a:path w="1558290" h="1558290">
                  <a:moveTo>
                    <a:pt x="779018" y="0"/>
                  </a:moveTo>
                  <a:lnTo>
                    <a:pt x="858520" y="3937"/>
                  </a:lnTo>
                  <a:lnTo>
                    <a:pt x="935990" y="16001"/>
                  </a:lnTo>
                  <a:lnTo>
                    <a:pt x="1010666" y="35179"/>
                  </a:lnTo>
                  <a:lnTo>
                    <a:pt x="1082167" y="61087"/>
                  </a:lnTo>
                  <a:lnTo>
                    <a:pt x="1150493" y="94233"/>
                  </a:lnTo>
                  <a:lnTo>
                    <a:pt x="1214374" y="132969"/>
                  </a:lnTo>
                  <a:lnTo>
                    <a:pt x="1274191" y="178053"/>
                  </a:lnTo>
                  <a:lnTo>
                    <a:pt x="1329690" y="228346"/>
                  </a:lnTo>
                  <a:lnTo>
                    <a:pt x="1379981" y="283463"/>
                  </a:lnTo>
                  <a:lnTo>
                    <a:pt x="1424812" y="343408"/>
                  </a:lnTo>
                  <a:lnTo>
                    <a:pt x="1463928" y="407669"/>
                  </a:lnTo>
                  <a:lnTo>
                    <a:pt x="1496695" y="475996"/>
                  </a:lnTo>
                  <a:lnTo>
                    <a:pt x="1522602" y="547471"/>
                  </a:lnTo>
                  <a:lnTo>
                    <a:pt x="1541779" y="622134"/>
                  </a:lnTo>
                  <a:lnTo>
                    <a:pt x="1553718" y="699604"/>
                  </a:lnTo>
                  <a:lnTo>
                    <a:pt x="1557781" y="779068"/>
                  </a:lnTo>
                  <a:lnTo>
                    <a:pt x="1553718" y="858532"/>
                  </a:lnTo>
                  <a:lnTo>
                    <a:pt x="1541779" y="935990"/>
                  </a:lnTo>
                  <a:lnTo>
                    <a:pt x="1522602" y="1010666"/>
                  </a:lnTo>
                  <a:lnTo>
                    <a:pt x="1496695" y="1082141"/>
                  </a:lnTo>
                  <a:lnTo>
                    <a:pt x="1463928" y="1150442"/>
                  </a:lnTo>
                  <a:lnTo>
                    <a:pt x="1424812" y="1214335"/>
                  </a:lnTo>
                  <a:lnTo>
                    <a:pt x="1380108" y="1274216"/>
                  </a:lnTo>
                  <a:lnTo>
                    <a:pt x="1329690" y="1329728"/>
                  </a:lnTo>
                  <a:lnTo>
                    <a:pt x="1274191" y="1380045"/>
                  </a:lnTo>
                  <a:lnTo>
                    <a:pt x="1214374" y="1424762"/>
                  </a:lnTo>
                  <a:lnTo>
                    <a:pt x="1150493" y="1463890"/>
                  </a:lnTo>
                  <a:lnTo>
                    <a:pt x="1082167" y="1496644"/>
                  </a:lnTo>
                  <a:lnTo>
                    <a:pt x="1010666" y="1522603"/>
                  </a:lnTo>
                  <a:lnTo>
                    <a:pt x="935990" y="1541767"/>
                  </a:lnTo>
                  <a:lnTo>
                    <a:pt x="858520" y="1553743"/>
                  </a:lnTo>
                  <a:lnTo>
                    <a:pt x="779018" y="1557743"/>
                  </a:lnTo>
                  <a:lnTo>
                    <a:pt x="699643" y="1553743"/>
                  </a:lnTo>
                  <a:lnTo>
                    <a:pt x="622173" y="1541767"/>
                  </a:lnTo>
                  <a:lnTo>
                    <a:pt x="547497" y="1522603"/>
                  </a:lnTo>
                  <a:lnTo>
                    <a:pt x="475996" y="1496644"/>
                  </a:lnTo>
                  <a:lnTo>
                    <a:pt x="407670" y="1463903"/>
                  </a:lnTo>
                  <a:lnTo>
                    <a:pt x="343407" y="1424762"/>
                  </a:lnTo>
                  <a:lnTo>
                    <a:pt x="283464" y="1380032"/>
                  </a:lnTo>
                  <a:lnTo>
                    <a:pt x="228346" y="1329715"/>
                  </a:lnTo>
                  <a:lnTo>
                    <a:pt x="178053" y="1274229"/>
                  </a:lnTo>
                  <a:lnTo>
                    <a:pt x="132969" y="1214335"/>
                  </a:lnTo>
                  <a:lnTo>
                    <a:pt x="94233" y="1150442"/>
                  </a:lnTo>
                  <a:lnTo>
                    <a:pt x="61086" y="1082154"/>
                  </a:lnTo>
                  <a:lnTo>
                    <a:pt x="35178" y="1010666"/>
                  </a:lnTo>
                  <a:lnTo>
                    <a:pt x="16001" y="935990"/>
                  </a:lnTo>
                  <a:lnTo>
                    <a:pt x="3936" y="858532"/>
                  </a:lnTo>
                  <a:lnTo>
                    <a:pt x="0" y="779068"/>
                  </a:lnTo>
                  <a:lnTo>
                    <a:pt x="3936" y="699604"/>
                  </a:lnTo>
                  <a:lnTo>
                    <a:pt x="16001" y="622134"/>
                  </a:lnTo>
                  <a:lnTo>
                    <a:pt x="35178" y="547471"/>
                  </a:lnTo>
                  <a:lnTo>
                    <a:pt x="61086" y="475983"/>
                  </a:lnTo>
                  <a:lnTo>
                    <a:pt x="94233" y="407669"/>
                  </a:lnTo>
                  <a:lnTo>
                    <a:pt x="132969" y="343408"/>
                  </a:lnTo>
                  <a:lnTo>
                    <a:pt x="178053" y="283463"/>
                  </a:lnTo>
                  <a:lnTo>
                    <a:pt x="228473" y="228346"/>
                  </a:lnTo>
                  <a:lnTo>
                    <a:pt x="283464" y="178053"/>
                  </a:lnTo>
                  <a:lnTo>
                    <a:pt x="343407" y="132969"/>
                  </a:lnTo>
                  <a:lnTo>
                    <a:pt x="407670" y="94233"/>
                  </a:lnTo>
                  <a:lnTo>
                    <a:pt x="475996" y="61087"/>
                  </a:lnTo>
                  <a:lnTo>
                    <a:pt x="547497" y="35179"/>
                  </a:lnTo>
                  <a:lnTo>
                    <a:pt x="622173" y="16001"/>
                  </a:lnTo>
                  <a:lnTo>
                    <a:pt x="699643" y="3937"/>
                  </a:lnTo>
                  <a:lnTo>
                    <a:pt x="779018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30"/>
            <p:cNvSpPr/>
            <p:nvPr/>
          </p:nvSpPr>
          <p:spPr>
            <a:xfrm>
              <a:off x="8698992" y="5600700"/>
              <a:ext cx="438911" cy="44043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1"/>
            <p:cNvSpPr/>
            <p:nvPr/>
          </p:nvSpPr>
          <p:spPr>
            <a:xfrm>
              <a:off x="8773794" y="5676315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60">
                  <a:moveTo>
                    <a:pt x="144779" y="0"/>
                  </a:moveTo>
                  <a:lnTo>
                    <a:pt x="98999" y="7373"/>
                  </a:lnTo>
                  <a:lnTo>
                    <a:pt x="59253" y="27907"/>
                  </a:lnTo>
                  <a:lnTo>
                    <a:pt x="27919" y="59220"/>
                  </a:lnTo>
                  <a:lnTo>
                    <a:pt x="7376" y="98929"/>
                  </a:lnTo>
                  <a:lnTo>
                    <a:pt x="0" y="144652"/>
                  </a:lnTo>
                  <a:lnTo>
                    <a:pt x="7376" y="190378"/>
                  </a:lnTo>
                  <a:lnTo>
                    <a:pt x="27919" y="230090"/>
                  </a:lnTo>
                  <a:lnTo>
                    <a:pt x="59253" y="261406"/>
                  </a:lnTo>
                  <a:lnTo>
                    <a:pt x="98999" y="281943"/>
                  </a:lnTo>
                  <a:lnTo>
                    <a:pt x="144779" y="289318"/>
                  </a:lnTo>
                  <a:lnTo>
                    <a:pt x="190498" y="281943"/>
                  </a:lnTo>
                  <a:lnTo>
                    <a:pt x="230207" y="261406"/>
                  </a:lnTo>
                  <a:lnTo>
                    <a:pt x="261521" y="230090"/>
                  </a:lnTo>
                  <a:lnTo>
                    <a:pt x="282057" y="190378"/>
                  </a:lnTo>
                  <a:lnTo>
                    <a:pt x="289432" y="144652"/>
                  </a:lnTo>
                  <a:lnTo>
                    <a:pt x="282057" y="98929"/>
                  </a:lnTo>
                  <a:lnTo>
                    <a:pt x="261521" y="59220"/>
                  </a:lnTo>
                  <a:lnTo>
                    <a:pt x="230207" y="27907"/>
                  </a:lnTo>
                  <a:lnTo>
                    <a:pt x="190498" y="7373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2"/>
            <p:cNvSpPr/>
            <p:nvPr/>
          </p:nvSpPr>
          <p:spPr>
            <a:xfrm>
              <a:off x="8773794" y="5676315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60">
                  <a:moveTo>
                    <a:pt x="0" y="144652"/>
                  </a:moveTo>
                  <a:lnTo>
                    <a:pt x="7376" y="98929"/>
                  </a:lnTo>
                  <a:lnTo>
                    <a:pt x="27919" y="59220"/>
                  </a:lnTo>
                  <a:lnTo>
                    <a:pt x="59253" y="27907"/>
                  </a:lnTo>
                  <a:lnTo>
                    <a:pt x="98999" y="7373"/>
                  </a:lnTo>
                  <a:lnTo>
                    <a:pt x="144779" y="0"/>
                  </a:lnTo>
                  <a:lnTo>
                    <a:pt x="190498" y="7373"/>
                  </a:lnTo>
                  <a:lnTo>
                    <a:pt x="230207" y="27907"/>
                  </a:lnTo>
                  <a:lnTo>
                    <a:pt x="261521" y="59220"/>
                  </a:lnTo>
                  <a:lnTo>
                    <a:pt x="282057" y="98929"/>
                  </a:lnTo>
                  <a:lnTo>
                    <a:pt x="289432" y="144652"/>
                  </a:lnTo>
                  <a:lnTo>
                    <a:pt x="282057" y="190378"/>
                  </a:lnTo>
                  <a:lnTo>
                    <a:pt x="261521" y="230090"/>
                  </a:lnTo>
                  <a:lnTo>
                    <a:pt x="230207" y="261406"/>
                  </a:lnTo>
                  <a:lnTo>
                    <a:pt x="190498" y="281943"/>
                  </a:lnTo>
                  <a:lnTo>
                    <a:pt x="144779" y="289318"/>
                  </a:lnTo>
                  <a:lnTo>
                    <a:pt x="98999" y="281943"/>
                  </a:lnTo>
                  <a:lnTo>
                    <a:pt x="59253" y="261406"/>
                  </a:lnTo>
                  <a:lnTo>
                    <a:pt x="27919" y="230090"/>
                  </a:lnTo>
                  <a:lnTo>
                    <a:pt x="7376" y="190378"/>
                  </a:lnTo>
                  <a:lnTo>
                    <a:pt x="0" y="14465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33"/>
          <p:cNvSpPr txBox="1"/>
          <p:nvPr/>
        </p:nvSpPr>
        <p:spPr>
          <a:xfrm>
            <a:off x="9744124" y="4130906"/>
            <a:ext cx="2289301" cy="9334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60"/>
              </a:lnSpc>
              <a:spcBef>
                <a:spcPts val="95"/>
              </a:spcBef>
              <a:tabLst>
                <a:tab pos="2019300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-5" dirty="0" smtClean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600" dirty="0">
              <a:latin typeface="Calibri"/>
              <a:cs typeface="Calibri"/>
            </a:endParaRPr>
          </a:p>
          <a:p>
            <a:pPr marL="121285" marR="153670">
              <a:lnSpc>
                <a:spcPct val="90100"/>
              </a:lnSpc>
              <a:spcBef>
                <a:spcPts val="105"/>
              </a:spcBef>
            </a:pPr>
            <a:r>
              <a:rPr sz="1600" b="1" spc="-25" dirty="0">
                <a:latin typeface="Calibri"/>
                <a:cs typeface="Calibri"/>
              </a:rPr>
              <a:t>Тонкая </a:t>
            </a:r>
            <a:r>
              <a:rPr sz="1600" b="1" dirty="0">
                <a:latin typeface="Calibri"/>
                <a:cs typeface="Calibri"/>
              </a:rPr>
              <a:t>и </a:t>
            </a:r>
            <a:r>
              <a:rPr sz="1600" b="1" spc="-5" dirty="0">
                <a:latin typeface="Calibri"/>
                <a:cs typeface="Calibri"/>
              </a:rPr>
              <a:t>аккуратная</a:t>
            </a:r>
            <a:r>
              <a:rPr sz="1400" b="1" spc="-5" dirty="0">
                <a:latin typeface="Calibri"/>
                <a:cs typeface="Calibri"/>
              </a:rPr>
              <a:t>  </a:t>
            </a:r>
            <a:r>
              <a:rPr sz="1600" b="1" spc="-10" dirty="0">
                <a:latin typeface="Calibri"/>
                <a:cs typeface="Calibri"/>
              </a:rPr>
              <a:t>гравировка </a:t>
            </a:r>
            <a:r>
              <a:rPr sz="1600" b="1" spc="-5" dirty="0">
                <a:latin typeface="Calibri"/>
                <a:cs typeface="Calibri"/>
              </a:rPr>
              <a:t>надписей </a:t>
            </a:r>
            <a:r>
              <a:rPr sz="1600" b="1" dirty="0">
                <a:latin typeface="Calibri"/>
                <a:cs typeface="Calibri"/>
              </a:rPr>
              <a:t>на  </a:t>
            </a:r>
            <a:r>
              <a:rPr sz="1600" b="1" spc="-10" dirty="0">
                <a:latin typeface="Calibri"/>
                <a:cs typeface="Calibri"/>
              </a:rPr>
              <a:t>флаконе</a:t>
            </a:r>
            <a:endParaRPr sz="1600" b="1" dirty="0">
              <a:latin typeface="Calibri"/>
              <a:cs typeface="Calibri"/>
            </a:endParaRP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flipH="1">
            <a:off x="7870794" y="5974703"/>
            <a:ext cx="1790687" cy="5047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2412" y="1213722"/>
            <a:ext cx="432434" cy="10039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6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УХИ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0393" y="486858"/>
            <a:ext cx="1154348" cy="80727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536575" marR="5080" indent="-166370">
              <a:lnSpc>
                <a:spcPts val="1510"/>
              </a:lnSpc>
              <a:spcBef>
                <a:spcPts val="295"/>
              </a:spcBef>
            </a:pPr>
            <a:r>
              <a:rPr sz="1200" spc="-5" dirty="0">
                <a:latin typeface="Calibri"/>
                <a:cs typeface="Calibri"/>
              </a:rPr>
              <a:t>Пробка</a:t>
            </a:r>
            <a:r>
              <a:rPr sz="1200" spc="-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из  </a:t>
            </a:r>
            <a:r>
              <a:rPr sz="1200" spc="-10" dirty="0">
                <a:latin typeface="Calibri"/>
                <a:cs typeface="Calibri"/>
              </a:rPr>
              <a:t>стекла</a:t>
            </a:r>
            <a:r>
              <a:rPr sz="1200" spc="-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с</a:t>
            </a:r>
          </a:p>
          <a:p>
            <a:pPr marL="12700">
              <a:lnSpc>
                <a:spcPts val="1410"/>
              </a:lnSpc>
            </a:pPr>
            <a:r>
              <a:rPr sz="1200" spc="-5" dirty="0">
                <a:latin typeface="Calibri"/>
                <a:cs typeface="Calibri"/>
              </a:rPr>
              <a:t>пескоструйной</a:t>
            </a:r>
            <a:endParaRPr sz="1200" dirty="0">
              <a:latin typeface="Calibri"/>
              <a:cs typeface="Calibri"/>
            </a:endParaRPr>
          </a:p>
          <a:p>
            <a:pPr marL="247015">
              <a:lnSpc>
                <a:spcPts val="1595"/>
              </a:lnSpc>
            </a:pPr>
            <a:r>
              <a:rPr sz="1200" spc="-10" dirty="0">
                <a:latin typeface="Calibri"/>
                <a:cs typeface="Calibri"/>
              </a:rPr>
              <a:t>обработкой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1690" y="1263495"/>
            <a:ext cx="1253490" cy="10077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(</a:t>
            </a:r>
            <a:r>
              <a:rPr sz="1200" spc="-5" dirty="0">
                <a:latin typeface="Calibri"/>
                <a:cs typeface="Calibri"/>
              </a:rPr>
              <a:t>из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прозрачного</a:t>
            </a:r>
            <a:endParaRPr sz="1200" dirty="0">
              <a:latin typeface="Calibri"/>
              <a:cs typeface="Calibri"/>
            </a:endParaRPr>
          </a:p>
          <a:p>
            <a:pPr marL="146685" marR="5080" indent="288925" algn="just">
              <a:lnSpc>
                <a:spcPts val="1510"/>
              </a:lnSpc>
              <a:spcBef>
                <a:spcPts val="105"/>
              </a:spcBef>
            </a:pPr>
            <a:r>
              <a:rPr sz="1200" spc="-10" dirty="0">
                <a:latin typeface="Calibri"/>
                <a:cs typeface="Calibri"/>
              </a:rPr>
              <a:t>стекла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для  </a:t>
            </a:r>
            <a:r>
              <a:rPr sz="1200" dirty="0">
                <a:latin typeface="Calibri"/>
                <a:cs typeface="Calibri"/>
              </a:rPr>
              <a:t>варианта</a:t>
            </a:r>
            <a:r>
              <a:rPr sz="1200" spc="-8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Coco  Mademoiselle</a:t>
            </a:r>
            <a:endParaRPr sz="1200" dirty="0">
              <a:latin typeface="Calibri"/>
              <a:cs typeface="Calibri"/>
            </a:endParaRPr>
          </a:p>
          <a:p>
            <a:pPr marL="652145">
              <a:lnSpc>
                <a:spcPts val="1495"/>
              </a:lnSpc>
            </a:pPr>
            <a:r>
              <a:rPr sz="1200" spc="-10" dirty="0">
                <a:latin typeface="Calibri"/>
                <a:cs typeface="Calibri"/>
              </a:rPr>
              <a:t>Intense)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0393" y="3584492"/>
            <a:ext cx="1385063" cy="42255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371475">
              <a:lnSpc>
                <a:spcPts val="1510"/>
              </a:lnSpc>
              <a:spcBef>
                <a:spcPts val="295"/>
              </a:spcBef>
            </a:pPr>
            <a:r>
              <a:rPr sz="1600" b="1" dirty="0">
                <a:latin typeface="Calibri"/>
                <a:cs typeface="Calibri"/>
              </a:rPr>
              <a:t>Печать</a:t>
            </a:r>
            <a:r>
              <a:rPr sz="1600" b="1" spc="-9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на  </a:t>
            </a:r>
            <a:r>
              <a:rPr sz="1600" b="1" spc="-10" dirty="0">
                <a:latin typeface="Calibri"/>
                <a:cs typeface="Calibri"/>
              </a:rPr>
              <a:t>флаконе</a:t>
            </a:r>
            <a:r>
              <a:rPr sz="1600" b="1" spc="-7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духов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0479" y="3930684"/>
            <a:ext cx="126263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Calibri"/>
                <a:cs typeface="Calibri"/>
              </a:rPr>
              <a:t>(этикетки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нет)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75769" y="2969580"/>
            <a:ext cx="1502919" cy="61491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600" b="1" spc="-100" dirty="0" err="1" smtClean="0">
                <a:latin typeface="Calibri"/>
                <a:cs typeface="Calibri"/>
              </a:rPr>
              <a:t>Г</a:t>
            </a:r>
            <a:r>
              <a:rPr sz="1600" b="1" spc="-10" dirty="0" err="1" smtClean="0">
                <a:latin typeface="Calibri"/>
                <a:cs typeface="Calibri"/>
              </a:rPr>
              <a:t>р</a:t>
            </a:r>
            <a:r>
              <a:rPr sz="1600" b="1" dirty="0" err="1" smtClean="0">
                <a:latin typeface="Calibri"/>
                <a:cs typeface="Calibri"/>
              </a:rPr>
              <a:t>ав</a:t>
            </a:r>
            <a:r>
              <a:rPr sz="1600" b="1" spc="-5" dirty="0" err="1" smtClean="0">
                <a:latin typeface="Calibri"/>
                <a:cs typeface="Calibri"/>
              </a:rPr>
              <a:t>и</a:t>
            </a:r>
            <a:r>
              <a:rPr sz="1600" b="1" spc="-10" dirty="0" err="1" smtClean="0">
                <a:latin typeface="Calibri"/>
                <a:cs typeface="Calibri"/>
              </a:rPr>
              <a:t>р</a:t>
            </a:r>
            <a:r>
              <a:rPr sz="1600" b="1" spc="-5" dirty="0" err="1" smtClean="0">
                <a:latin typeface="Calibri"/>
                <a:cs typeface="Calibri"/>
              </a:rPr>
              <a:t>ова</a:t>
            </a:r>
            <a:r>
              <a:rPr sz="1600" b="1" spc="5" dirty="0" err="1" smtClean="0">
                <a:latin typeface="Calibri"/>
                <a:cs typeface="Calibri"/>
              </a:rPr>
              <a:t>н</a:t>
            </a:r>
            <a:r>
              <a:rPr sz="1600" b="1" dirty="0" err="1" smtClean="0">
                <a:latin typeface="Calibri"/>
                <a:cs typeface="Calibri"/>
              </a:rPr>
              <a:t>ные</a:t>
            </a:r>
            <a:r>
              <a:rPr sz="1600" b="1" dirty="0" smtClean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надписи </a:t>
            </a:r>
            <a:r>
              <a:rPr sz="1600" b="1" dirty="0">
                <a:latin typeface="Calibri"/>
                <a:cs typeface="Calibri"/>
              </a:rPr>
              <a:t>на  </a:t>
            </a:r>
            <a:r>
              <a:rPr sz="1600" b="1" spc="-5" dirty="0">
                <a:latin typeface="Calibri"/>
                <a:cs typeface="Calibri"/>
              </a:rPr>
              <a:t>дне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флакона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53138" y="756377"/>
            <a:ext cx="1303909" cy="24875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423665" y="4220336"/>
            <a:ext cx="11842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70940" algn="l"/>
              </a:tabLst>
            </a:pPr>
            <a:r>
              <a:rPr sz="1600" b="1" strike="sngStrike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2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53191" y="3143961"/>
            <a:ext cx="514003" cy="615199"/>
          </a:xfrm>
          <a:custGeom>
            <a:avLst/>
            <a:gdLst/>
            <a:ahLst/>
            <a:cxnLst/>
            <a:rect l="l" t="t" r="r" b="b"/>
            <a:pathLst>
              <a:path w="1213484" h="1213485">
                <a:moveTo>
                  <a:pt x="0" y="0"/>
                </a:moveTo>
                <a:lnTo>
                  <a:pt x="1213358" y="1213358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Группа 39"/>
          <p:cNvGrpSpPr/>
          <p:nvPr/>
        </p:nvGrpSpPr>
        <p:grpSpPr>
          <a:xfrm>
            <a:off x="4213837" y="3143961"/>
            <a:ext cx="1483298" cy="1252738"/>
            <a:chOff x="7403592" y="5094223"/>
            <a:chExt cx="1772666" cy="1558290"/>
          </a:xfrm>
        </p:grpSpPr>
        <p:sp>
          <p:nvSpPr>
            <p:cNvPr id="12" name="object 12"/>
            <p:cNvSpPr/>
            <p:nvPr/>
          </p:nvSpPr>
          <p:spPr>
            <a:xfrm>
              <a:off x="7622793" y="5099050"/>
              <a:ext cx="1548002" cy="154799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617968" y="5094223"/>
              <a:ext cx="1558290" cy="1558290"/>
            </a:xfrm>
            <a:custGeom>
              <a:avLst/>
              <a:gdLst/>
              <a:ahLst/>
              <a:cxnLst/>
              <a:rect l="l" t="t" r="r" b="b"/>
              <a:pathLst>
                <a:path w="1558290" h="1558290">
                  <a:moveTo>
                    <a:pt x="779145" y="0"/>
                  </a:moveTo>
                  <a:lnTo>
                    <a:pt x="858520" y="4063"/>
                  </a:lnTo>
                  <a:lnTo>
                    <a:pt x="935989" y="16001"/>
                  </a:lnTo>
                  <a:lnTo>
                    <a:pt x="1010665" y="35178"/>
                  </a:lnTo>
                  <a:lnTo>
                    <a:pt x="1082166" y="61087"/>
                  </a:lnTo>
                  <a:lnTo>
                    <a:pt x="1150492" y="94233"/>
                  </a:lnTo>
                  <a:lnTo>
                    <a:pt x="1214374" y="132969"/>
                  </a:lnTo>
                  <a:lnTo>
                    <a:pt x="1274317" y="178181"/>
                  </a:lnTo>
                  <a:lnTo>
                    <a:pt x="1329816" y="228472"/>
                  </a:lnTo>
                  <a:lnTo>
                    <a:pt x="1380108" y="283591"/>
                  </a:lnTo>
                  <a:lnTo>
                    <a:pt x="1424812" y="343407"/>
                  </a:lnTo>
                  <a:lnTo>
                    <a:pt x="1463928" y="407797"/>
                  </a:lnTo>
                  <a:lnTo>
                    <a:pt x="1496695" y="475995"/>
                  </a:lnTo>
                  <a:lnTo>
                    <a:pt x="1522602" y="547522"/>
                  </a:lnTo>
                  <a:lnTo>
                    <a:pt x="1541779" y="622185"/>
                  </a:lnTo>
                  <a:lnTo>
                    <a:pt x="1553845" y="699655"/>
                  </a:lnTo>
                  <a:lnTo>
                    <a:pt x="1557781" y="779119"/>
                  </a:lnTo>
                  <a:lnTo>
                    <a:pt x="1553845" y="858583"/>
                  </a:lnTo>
                  <a:lnTo>
                    <a:pt x="1541779" y="936053"/>
                  </a:lnTo>
                  <a:lnTo>
                    <a:pt x="1522602" y="1010716"/>
                  </a:lnTo>
                  <a:lnTo>
                    <a:pt x="1496695" y="1082192"/>
                  </a:lnTo>
                  <a:lnTo>
                    <a:pt x="1463928" y="1150493"/>
                  </a:lnTo>
                  <a:lnTo>
                    <a:pt x="1424812" y="1214386"/>
                  </a:lnTo>
                  <a:lnTo>
                    <a:pt x="1380108" y="1274279"/>
                  </a:lnTo>
                  <a:lnTo>
                    <a:pt x="1329816" y="1329778"/>
                  </a:lnTo>
                  <a:lnTo>
                    <a:pt x="1274317" y="1380096"/>
                  </a:lnTo>
                  <a:lnTo>
                    <a:pt x="1214374" y="1424813"/>
                  </a:lnTo>
                  <a:lnTo>
                    <a:pt x="1150492" y="1463954"/>
                  </a:lnTo>
                  <a:lnTo>
                    <a:pt x="1082166" y="1496707"/>
                  </a:lnTo>
                  <a:lnTo>
                    <a:pt x="1010665" y="1522653"/>
                  </a:lnTo>
                  <a:lnTo>
                    <a:pt x="935989" y="1541818"/>
                  </a:lnTo>
                  <a:lnTo>
                    <a:pt x="858520" y="1553806"/>
                  </a:lnTo>
                  <a:lnTo>
                    <a:pt x="779145" y="1557794"/>
                  </a:lnTo>
                  <a:lnTo>
                    <a:pt x="699642" y="1553806"/>
                  </a:lnTo>
                  <a:lnTo>
                    <a:pt x="622173" y="1541818"/>
                  </a:lnTo>
                  <a:lnTo>
                    <a:pt x="547497" y="1522653"/>
                  </a:lnTo>
                  <a:lnTo>
                    <a:pt x="475996" y="1496707"/>
                  </a:lnTo>
                  <a:lnTo>
                    <a:pt x="407797" y="1463954"/>
                  </a:lnTo>
                  <a:lnTo>
                    <a:pt x="343407" y="1424825"/>
                  </a:lnTo>
                  <a:lnTo>
                    <a:pt x="283590" y="1380096"/>
                  </a:lnTo>
                  <a:lnTo>
                    <a:pt x="228473" y="1329778"/>
                  </a:lnTo>
                  <a:lnTo>
                    <a:pt x="178180" y="1274279"/>
                  </a:lnTo>
                  <a:lnTo>
                    <a:pt x="132968" y="1214386"/>
                  </a:lnTo>
                  <a:lnTo>
                    <a:pt x="94233" y="1150493"/>
                  </a:lnTo>
                  <a:lnTo>
                    <a:pt x="61086" y="1082205"/>
                  </a:lnTo>
                  <a:lnTo>
                    <a:pt x="35178" y="1010716"/>
                  </a:lnTo>
                  <a:lnTo>
                    <a:pt x="16001" y="936053"/>
                  </a:lnTo>
                  <a:lnTo>
                    <a:pt x="4063" y="858583"/>
                  </a:lnTo>
                  <a:lnTo>
                    <a:pt x="0" y="779119"/>
                  </a:lnTo>
                  <a:lnTo>
                    <a:pt x="4063" y="699655"/>
                  </a:lnTo>
                  <a:lnTo>
                    <a:pt x="16001" y="622185"/>
                  </a:lnTo>
                  <a:lnTo>
                    <a:pt x="35178" y="547522"/>
                  </a:lnTo>
                  <a:lnTo>
                    <a:pt x="61086" y="475995"/>
                  </a:lnTo>
                  <a:lnTo>
                    <a:pt x="94233" y="407797"/>
                  </a:lnTo>
                  <a:lnTo>
                    <a:pt x="132968" y="343407"/>
                  </a:lnTo>
                  <a:lnTo>
                    <a:pt x="178180" y="283591"/>
                  </a:lnTo>
                  <a:lnTo>
                    <a:pt x="228473" y="228472"/>
                  </a:lnTo>
                  <a:lnTo>
                    <a:pt x="283590" y="178181"/>
                  </a:lnTo>
                  <a:lnTo>
                    <a:pt x="343407" y="132969"/>
                  </a:lnTo>
                  <a:lnTo>
                    <a:pt x="407797" y="94233"/>
                  </a:lnTo>
                  <a:lnTo>
                    <a:pt x="475996" y="61087"/>
                  </a:lnTo>
                  <a:lnTo>
                    <a:pt x="547497" y="35178"/>
                  </a:lnTo>
                  <a:lnTo>
                    <a:pt x="622173" y="16001"/>
                  </a:lnTo>
                  <a:lnTo>
                    <a:pt x="699642" y="4063"/>
                  </a:lnTo>
                  <a:lnTo>
                    <a:pt x="779145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403592" y="5690615"/>
              <a:ext cx="438911" cy="4389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478141" y="5764898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60">
                  <a:moveTo>
                    <a:pt x="144652" y="0"/>
                  </a:moveTo>
                  <a:lnTo>
                    <a:pt x="98934" y="7375"/>
                  </a:lnTo>
                  <a:lnTo>
                    <a:pt x="59225" y="27912"/>
                  </a:lnTo>
                  <a:lnTo>
                    <a:pt x="27911" y="59228"/>
                  </a:lnTo>
                  <a:lnTo>
                    <a:pt x="7375" y="98940"/>
                  </a:lnTo>
                  <a:lnTo>
                    <a:pt x="0" y="144665"/>
                  </a:lnTo>
                  <a:lnTo>
                    <a:pt x="7375" y="190389"/>
                  </a:lnTo>
                  <a:lnTo>
                    <a:pt x="27911" y="230098"/>
                  </a:lnTo>
                  <a:lnTo>
                    <a:pt x="59225" y="261410"/>
                  </a:lnTo>
                  <a:lnTo>
                    <a:pt x="98934" y="281944"/>
                  </a:lnTo>
                  <a:lnTo>
                    <a:pt x="144652" y="289318"/>
                  </a:lnTo>
                  <a:lnTo>
                    <a:pt x="190371" y="281944"/>
                  </a:lnTo>
                  <a:lnTo>
                    <a:pt x="230080" y="261410"/>
                  </a:lnTo>
                  <a:lnTo>
                    <a:pt x="261394" y="230098"/>
                  </a:lnTo>
                  <a:lnTo>
                    <a:pt x="281930" y="190389"/>
                  </a:lnTo>
                  <a:lnTo>
                    <a:pt x="289305" y="144665"/>
                  </a:lnTo>
                  <a:lnTo>
                    <a:pt x="281930" y="98940"/>
                  </a:lnTo>
                  <a:lnTo>
                    <a:pt x="261394" y="59228"/>
                  </a:lnTo>
                  <a:lnTo>
                    <a:pt x="230080" y="27912"/>
                  </a:lnTo>
                  <a:lnTo>
                    <a:pt x="190371" y="7375"/>
                  </a:lnTo>
                  <a:lnTo>
                    <a:pt x="144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478141" y="5764898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60">
                  <a:moveTo>
                    <a:pt x="0" y="144665"/>
                  </a:moveTo>
                  <a:lnTo>
                    <a:pt x="7375" y="98940"/>
                  </a:lnTo>
                  <a:lnTo>
                    <a:pt x="27911" y="59228"/>
                  </a:lnTo>
                  <a:lnTo>
                    <a:pt x="59225" y="27912"/>
                  </a:lnTo>
                  <a:lnTo>
                    <a:pt x="98934" y="7375"/>
                  </a:lnTo>
                  <a:lnTo>
                    <a:pt x="144652" y="0"/>
                  </a:lnTo>
                  <a:lnTo>
                    <a:pt x="190371" y="7375"/>
                  </a:lnTo>
                  <a:lnTo>
                    <a:pt x="230080" y="27912"/>
                  </a:lnTo>
                  <a:lnTo>
                    <a:pt x="261394" y="59228"/>
                  </a:lnTo>
                  <a:lnTo>
                    <a:pt x="281930" y="98940"/>
                  </a:lnTo>
                  <a:lnTo>
                    <a:pt x="289305" y="144665"/>
                  </a:lnTo>
                  <a:lnTo>
                    <a:pt x="281930" y="190389"/>
                  </a:lnTo>
                  <a:lnTo>
                    <a:pt x="261394" y="230098"/>
                  </a:lnTo>
                  <a:lnTo>
                    <a:pt x="230080" y="261410"/>
                  </a:lnTo>
                  <a:lnTo>
                    <a:pt x="190371" y="281944"/>
                  </a:lnTo>
                  <a:lnTo>
                    <a:pt x="144652" y="289318"/>
                  </a:lnTo>
                  <a:lnTo>
                    <a:pt x="98934" y="281944"/>
                  </a:lnTo>
                  <a:lnTo>
                    <a:pt x="59225" y="261410"/>
                  </a:lnTo>
                  <a:lnTo>
                    <a:pt x="27911" y="230098"/>
                  </a:lnTo>
                  <a:lnTo>
                    <a:pt x="7375" y="190389"/>
                  </a:lnTo>
                  <a:lnTo>
                    <a:pt x="0" y="14466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7559420" y="5764174"/>
              <a:ext cx="128270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3</a:t>
              </a:r>
              <a:endParaRPr sz="1600">
                <a:latin typeface="Calibri"/>
                <a:cs typeface="Calibri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2987637" y="841972"/>
            <a:ext cx="1553149" cy="2383283"/>
            <a:chOff x="4594225" y="1502917"/>
            <a:chExt cx="2291968" cy="3361436"/>
          </a:xfrm>
        </p:grpSpPr>
        <p:sp>
          <p:nvSpPr>
            <p:cNvPr id="16" name="object 16"/>
            <p:cNvSpPr/>
            <p:nvPr/>
          </p:nvSpPr>
          <p:spPr>
            <a:xfrm>
              <a:off x="4853685" y="1565243"/>
              <a:ext cx="2032508" cy="32991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94225" y="3503421"/>
              <a:ext cx="850265" cy="850265"/>
            </a:xfrm>
            <a:custGeom>
              <a:avLst/>
              <a:gdLst/>
              <a:ahLst/>
              <a:cxnLst/>
              <a:rect l="l" t="t" r="r" b="b"/>
              <a:pathLst>
                <a:path w="850264" h="850264">
                  <a:moveTo>
                    <a:pt x="850011" y="0"/>
                  </a:moveTo>
                  <a:lnTo>
                    <a:pt x="0" y="850138"/>
                  </a:lnTo>
                </a:path>
              </a:pathLst>
            </a:custGeom>
            <a:ln w="6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56021" y="1502917"/>
              <a:ext cx="99695" cy="99695"/>
            </a:xfrm>
            <a:custGeom>
              <a:avLst/>
              <a:gdLst/>
              <a:ahLst/>
              <a:cxnLst/>
              <a:rect l="l" t="t" r="r" b="b"/>
              <a:pathLst>
                <a:path w="99695" h="99694">
                  <a:moveTo>
                    <a:pt x="99567" y="9944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1776951" y="410845"/>
            <a:ext cx="1735359" cy="4078731"/>
            <a:chOff x="1984882" y="1237488"/>
            <a:chExt cx="2288033" cy="5198998"/>
          </a:xfrm>
        </p:grpSpPr>
        <p:sp>
          <p:nvSpPr>
            <p:cNvPr id="10" name="object 10"/>
            <p:cNvSpPr/>
            <p:nvPr/>
          </p:nvSpPr>
          <p:spPr>
            <a:xfrm>
              <a:off x="2241169" y="1365503"/>
              <a:ext cx="1548003" cy="154800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36342" y="1360677"/>
              <a:ext cx="1558290" cy="1558290"/>
            </a:xfrm>
            <a:custGeom>
              <a:avLst/>
              <a:gdLst/>
              <a:ahLst/>
              <a:cxnLst/>
              <a:rect l="l" t="t" r="r" b="b"/>
              <a:pathLst>
                <a:path w="1558289" h="1558289">
                  <a:moveTo>
                    <a:pt x="779144" y="0"/>
                  </a:moveTo>
                  <a:lnTo>
                    <a:pt x="858646" y="4063"/>
                  </a:lnTo>
                  <a:lnTo>
                    <a:pt x="936117" y="16001"/>
                  </a:lnTo>
                  <a:lnTo>
                    <a:pt x="1010665" y="35179"/>
                  </a:lnTo>
                  <a:lnTo>
                    <a:pt x="1082167" y="61213"/>
                  </a:lnTo>
                  <a:lnTo>
                    <a:pt x="1150493" y="94234"/>
                  </a:lnTo>
                  <a:lnTo>
                    <a:pt x="1214373" y="132969"/>
                  </a:lnTo>
                  <a:lnTo>
                    <a:pt x="1274318" y="178181"/>
                  </a:lnTo>
                  <a:lnTo>
                    <a:pt x="1329817" y="228473"/>
                  </a:lnTo>
                  <a:lnTo>
                    <a:pt x="1380108" y="283591"/>
                  </a:lnTo>
                  <a:lnTo>
                    <a:pt x="1424812" y="343408"/>
                  </a:lnTo>
                  <a:lnTo>
                    <a:pt x="1463929" y="407797"/>
                  </a:lnTo>
                  <a:lnTo>
                    <a:pt x="1496695" y="475996"/>
                  </a:lnTo>
                  <a:lnTo>
                    <a:pt x="1522730" y="547497"/>
                  </a:lnTo>
                  <a:lnTo>
                    <a:pt x="1541780" y="622173"/>
                  </a:lnTo>
                  <a:lnTo>
                    <a:pt x="1553845" y="699643"/>
                  </a:lnTo>
                  <a:lnTo>
                    <a:pt x="1557782" y="779145"/>
                  </a:lnTo>
                  <a:lnTo>
                    <a:pt x="1553845" y="858647"/>
                  </a:lnTo>
                  <a:lnTo>
                    <a:pt x="1541780" y="936117"/>
                  </a:lnTo>
                  <a:lnTo>
                    <a:pt x="1522730" y="1010666"/>
                  </a:lnTo>
                  <a:lnTo>
                    <a:pt x="1496695" y="1082167"/>
                  </a:lnTo>
                  <a:lnTo>
                    <a:pt x="1463929" y="1150493"/>
                  </a:lnTo>
                  <a:lnTo>
                    <a:pt x="1424812" y="1214374"/>
                  </a:lnTo>
                  <a:lnTo>
                    <a:pt x="1380108" y="1274318"/>
                  </a:lnTo>
                  <a:lnTo>
                    <a:pt x="1329817" y="1329817"/>
                  </a:lnTo>
                  <a:lnTo>
                    <a:pt x="1274318" y="1380109"/>
                  </a:lnTo>
                  <a:lnTo>
                    <a:pt x="1214373" y="1424813"/>
                  </a:lnTo>
                  <a:lnTo>
                    <a:pt x="1150493" y="1463929"/>
                  </a:lnTo>
                  <a:lnTo>
                    <a:pt x="1082167" y="1496695"/>
                  </a:lnTo>
                  <a:lnTo>
                    <a:pt x="1010665" y="1522602"/>
                  </a:lnTo>
                  <a:lnTo>
                    <a:pt x="936117" y="1541780"/>
                  </a:lnTo>
                  <a:lnTo>
                    <a:pt x="858646" y="1553845"/>
                  </a:lnTo>
                  <a:lnTo>
                    <a:pt x="779144" y="1557782"/>
                  </a:lnTo>
                  <a:lnTo>
                    <a:pt x="699643" y="1553845"/>
                  </a:lnTo>
                  <a:lnTo>
                    <a:pt x="622173" y="1541780"/>
                  </a:lnTo>
                  <a:lnTo>
                    <a:pt x="547496" y="1522602"/>
                  </a:lnTo>
                  <a:lnTo>
                    <a:pt x="475995" y="1496695"/>
                  </a:lnTo>
                  <a:lnTo>
                    <a:pt x="407796" y="1463929"/>
                  </a:lnTo>
                  <a:lnTo>
                    <a:pt x="343407" y="1424813"/>
                  </a:lnTo>
                  <a:lnTo>
                    <a:pt x="283590" y="1380109"/>
                  </a:lnTo>
                  <a:lnTo>
                    <a:pt x="228473" y="1329817"/>
                  </a:lnTo>
                  <a:lnTo>
                    <a:pt x="178181" y="1274318"/>
                  </a:lnTo>
                  <a:lnTo>
                    <a:pt x="133095" y="1214374"/>
                  </a:lnTo>
                  <a:lnTo>
                    <a:pt x="94361" y="1150493"/>
                  </a:lnTo>
                  <a:lnTo>
                    <a:pt x="61213" y="1082167"/>
                  </a:lnTo>
                  <a:lnTo>
                    <a:pt x="35179" y="1010666"/>
                  </a:lnTo>
                  <a:lnTo>
                    <a:pt x="16001" y="936117"/>
                  </a:lnTo>
                  <a:lnTo>
                    <a:pt x="4063" y="858647"/>
                  </a:lnTo>
                  <a:lnTo>
                    <a:pt x="0" y="779145"/>
                  </a:lnTo>
                  <a:lnTo>
                    <a:pt x="4063" y="699643"/>
                  </a:lnTo>
                  <a:lnTo>
                    <a:pt x="16001" y="622173"/>
                  </a:lnTo>
                  <a:lnTo>
                    <a:pt x="35179" y="547497"/>
                  </a:lnTo>
                  <a:lnTo>
                    <a:pt x="61213" y="475996"/>
                  </a:lnTo>
                  <a:lnTo>
                    <a:pt x="94361" y="407797"/>
                  </a:lnTo>
                  <a:lnTo>
                    <a:pt x="133095" y="343408"/>
                  </a:lnTo>
                  <a:lnTo>
                    <a:pt x="178181" y="283591"/>
                  </a:lnTo>
                  <a:lnTo>
                    <a:pt x="228473" y="228473"/>
                  </a:lnTo>
                  <a:lnTo>
                    <a:pt x="283590" y="178181"/>
                  </a:lnTo>
                  <a:lnTo>
                    <a:pt x="343407" y="132969"/>
                  </a:lnTo>
                  <a:lnTo>
                    <a:pt x="407796" y="94234"/>
                  </a:lnTo>
                  <a:lnTo>
                    <a:pt x="475995" y="61213"/>
                  </a:lnTo>
                  <a:lnTo>
                    <a:pt x="547496" y="35179"/>
                  </a:lnTo>
                  <a:lnTo>
                    <a:pt x="622173" y="16001"/>
                  </a:lnTo>
                  <a:lnTo>
                    <a:pt x="699643" y="4063"/>
                  </a:lnTo>
                  <a:lnTo>
                    <a:pt x="779144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19958" y="4883022"/>
              <a:ext cx="1548003" cy="15479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715260" y="4878196"/>
              <a:ext cx="1557655" cy="1558290"/>
            </a:xfrm>
            <a:custGeom>
              <a:avLst/>
              <a:gdLst/>
              <a:ahLst/>
              <a:cxnLst/>
              <a:rect l="l" t="t" r="r" b="b"/>
              <a:pathLst>
                <a:path w="1557654" h="1558289">
                  <a:moveTo>
                    <a:pt x="779017" y="0"/>
                  </a:moveTo>
                  <a:lnTo>
                    <a:pt x="858519" y="4063"/>
                  </a:lnTo>
                  <a:lnTo>
                    <a:pt x="935989" y="16001"/>
                  </a:lnTo>
                  <a:lnTo>
                    <a:pt x="1010665" y="35178"/>
                  </a:lnTo>
                  <a:lnTo>
                    <a:pt x="1082166" y="61086"/>
                  </a:lnTo>
                  <a:lnTo>
                    <a:pt x="1150365" y="94233"/>
                  </a:lnTo>
                  <a:lnTo>
                    <a:pt x="1214247" y="132969"/>
                  </a:lnTo>
                  <a:lnTo>
                    <a:pt x="1274190" y="178180"/>
                  </a:lnTo>
                  <a:lnTo>
                    <a:pt x="1329689" y="228472"/>
                  </a:lnTo>
                  <a:lnTo>
                    <a:pt x="1379981" y="283590"/>
                  </a:lnTo>
                  <a:lnTo>
                    <a:pt x="1424686" y="343407"/>
                  </a:lnTo>
                  <a:lnTo>
                    <a:pt x="1463802" y="407796"/>
                  </a:lnTo>
                  <a:lnTo>
                    <a:pt x="1496567" y="475995"/>
                  </a:lnTo>
                  <a:lnTo>
                    <a:pt x="1522602" y="547496"/>
                  </a:lnTo>
                  <a:lnTo>
                    <a:pt x="1541779" y="622172"/>
                  </a:lnTo>
                  <a:lnTo>
                    <a:pt x="1553717" y="699642"/>
                  </a:lnTo>
                  <a:lnTo>
                    <a:pt x="1557654" y="779106"/>
                  </a:lnTo>
                  <a:lnTo>
                    <a:pt x="1553717" y="858570"/>
                  </a:lnTo>
                  <a:lnTo>
                    <a:pt x="1541779" y="936028"/>
                  </a:lnTo>
                  <a:lnTo>
                    <a:pt x="1522602" y="1010704"/>
                  </a:lnTo>
                  <a:lnTo>
                    <a:pt x="1496567" y="1082179"/>
                  </a:lnTo>
                  <a:lnTo>
                    <a:pt x="1463802" y="1150480"/>
                  </a:lnTo>
                  <a:lnTo>
                    <a:pt x="1424686" y="1214373"/>
                  </a:lnTo>
                  <a:lnTo>
                    <a:pt x="1379981" y="1274254"/>
                  </a:lnTo>
                  <a:lnTo>
                    <a:pt x="1329689" y="1329766"/>
                  </a:lnTo>
                  <a:lnTo>
                    <a:pt x="1274190" y="1380083"/>
                  </a:lnTo>
                  <a:lnTo>
                    <a:pt x="1214247" y="1424800"/>
                  </a:lnTo>
                  <a:lnTo>
                    <a:pt x="1150365" y="1463928"/>
                  </a:lnTo>
                  <a:lnTo>
                    <a:pt x="1082039" y="1496682"/>
                  </a:lnTo>
                  <a:lnTo>
                    <a:pt x="1010665" y="1522641"/>
                  </a:lnTo>
                  <a:lnTo>
                    <a:pt x="935989" y="1541805"/>
                  </a:lnTo>
                  <a:lnTo>
                    <a:pt x="858519" y="1553781"/>
                  </a:lnTo>
                  <a:lnTo>
                    <a:pt x="779017" y="1557782"/>
                  </a:lnTo>
                  <a:lnTo>
                    <a:pt x="699515" y="1553781"/>
                  </a:lnTo>
                  <a:lnTo>
                    <a:pt x="622045" y="1541805"/>
                  </a:lnTo>
                  <a:lnTo>
                    <a:pt x="547369" y="1522641"/>
                  </a:lnTo>
                  <a:lnTo>
                    <a:pt x="475995" y="1496682"/>
                  </a:lnTo>
                  <a:lnTo>
                    <a:pt x="407669" y="1463941"/>
                  </a:lnTo>
                  <a:lnTo>
                    <a:pt x="343407" y="1424800"/>
                  </a:lnTo>
                  <a:lnTo>
                    <a:pt x="283463" y="1380070"/>
                  </a:lnTo>
                  <a:lnTo>
                    <a:pt x="228345" y="1329753"/>
                  </a:lnTo>
                  <a:lnTo>
                    <a:pt x="178053" y="1274267"/>
                  </a:lnTo>
                  <a:lnTo>
                    <a:pt x="132969" y="1214373"/>
                  </a:lnTo>
                  <a:lnTo>
                    <a:pt x="94233" y="1150480"/>
                  </a:lnTo>
                  <a:lnTo>
                    <a:pt x="61087" y="1082192"/>
                  </a:lnTo>
                  <a:lnTo>
                    <a:pt x="35051" y="1010704"/>
                  </a:lnTo>
                  <a:lnTo>
                    <a:pt x="15875" y="936028"/>
                  </a:lnTo>
                  <a:lnTo>
                    <a:pt x="3937" y="858570"/>
                  </a:lnTo>
                  <a:lnTo>
                    <a:pt x="0" y="779106"/>
                  </a:lnTo>
                  <a:lnTo>
                    <a:pt x="3937" y="699642"/>
                  </a:lnTo>
                  <a:lnTo>
                    <a:pt x="15875" y="622172"/>
                  </a:lnTo>
                  <a:lnTo>
                    <a:pt x="35051" y="547496"/>
                  </a:lnTo>
                  <a:lnTo>
                    <a:pt x="61087" y="475995"/>
                  </a:lnTo>
                  <a:lnTo>
                    <a:pt x="94233" y="407796"/>
                  </a:lnTo>
                  <a:lnTo>
                    <a:pt x="132969" y="343407"/>
                  </a:lnTo>
                  <a:lnTo>
                    <a:pt x="178053" y="283590"/>
                  </a:lnTo>
                  <a:lnTo>
                    <a:pt x="228345" y="228472"/>
                  </a:lnTo>
                  <a:lnTo>
                    <a:pt x="283463" y="178180"/>
                  </a:lnTo>
                  <a:lnTo>
                    <a:pt x="343407" y="132969"/>
                  </a:lnTo>
                  <a:lnTo>
                    <a:pt x="407669" y="94233"/>
                  </a:lnTo>
                  <a:lnTo>
                    <a:pt x="475995" y="61086"/>
                  </a:lnTo>
                  <a:lnTo>
                    <a:pt x="547369" y="35178"/>
                  </a:lnTo>
                  <a:lnTo>
                    <a:pt x="622045" y="16001"/>
                  </a:lnTo>
                  <a:lnTo>
                    <a:pt x="699515" y="4063"/>
                  </a:lnTo>
                  <a:lnTo>
                    <a:pt x="779017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989708" y="3824096"/>
              <a:ext cx="1548003" cy="154800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984882" y="3819271"/>
              <a:ext cx="1558290" cy="1558290"/>
            </a:xfrm>
            <a:custGeom>
              <a:avLst/>
              <a:gdLst/>
              <a:ahLst/>
              <a:cxnLst/>
              <a:rect l="l" t="t" r="r" b="b"/>
              <a:pathLst>
                <a:path w="1558289" h="1558289">
                  <a:moveTo>
                    <a:pt x="779018" y="0"/>
                  </a:moveTo>
                  <a:lnTo>
                    <a:pt x="858519" y="4063"/>
                  </a:lnTo>
                  <a:lnTo>
                    <a:pt x="935990" y="16001"/>
                  </a:lnTo>
                  <a:lnTo>
                    <a:pt x="1010666" y="35178"/>
                  </a:lnTo>
                  <a:lnTo>
                    <a:pt x="1082167" y="61086"/>
                  </a:lnTo>
                  <a:lnTo>
                    <a:pt x="1150493" y="94233"/>
                  </a:lnTo>
                  <a:lnTo>
                    <a:pt x="1214374" y="132968"/>
                  </a:lnTo>
                  <a:lnTo>
                    <a:pt x="1274191" y="178180"/>
                  </a:lnTo>
                  <a:lnTo>
                    <a:pt x="1329690" y="228472"/>
                  </a:lnTo>
                  <a:lnTo>
                    <a:pt x="1379982" y="283590"/>
                  </a:lnTo>
                  <a:lnTo>
                    <a:pt x="1424813" y="343407"/>
                  </a:lnTo>
                  <a:lnTo>
                    <a:pt x="1463929" y="407669"/>
                  </a:lnTo>
                  <a:lnTo>
                    <a:pt x="1496695" y="475995"/>
                  </a:lnTo>
                  <a:lnTo>
                    <a:pt x="1522603" y="547496"/>
                  </a:lnTo>
                  <a:lnTo>
                    <a:pt x="1541780" y="622172"/>
                  </a:lnTo>
                  <a:lnTo>
                    <a:pt x="1553718" y="699642"/>
                  </a:lnTo>
                  <a:lnTo>
                    <a:pt x="1557782" y="779144"/>
                  </a:lnTo>
                  <a:lnTo>
                    <a:pt x="1553718" y="858519"/>
                  </a:lnTo>
                  <a:lnTo>
                    <a:pt x="1541780" y="935989"/>
                  </a:lnTo>
                  <a:lnTo>
                    <a:pt x="1522603" y="1010665"/>
                  </a:lnTo>
                  <a:lnTo>
                    <a:pt x="1496695" y="1082166"/>
                  </a:lnTo>
                  <a:lnTo>
                    <a:pt x="1463929" y="1150492"/>
                  </a:lnTo>
                  <a:lnTo>
                    <a:pt x="1424813" y="1214373"/>
                  </a:lnTo>
                  <a:lnTo>
                    <a:pt x="1380108" y="1274190"/>
                  </a:lnTo>
                  <a:lnTo>
                    <a:pt x="1329690" y="1329816"/>
                  </a:lnTo>
                  <a:lnTo>
                    <a:pt x="1274191" y="1380108"/>
                  </a:lnTo>
                  <a:lnTo>
                    <a:pt x="1214374" y="1424812"/>
                  </a:lnTo>
                  <a:lnTo>
                    <a:pt x="1150493" y="1463928"/>
                  </a:lnTo>
                  <a:lnTo>
                    <a:pt x="1082167" y="1496694"/>
                  </a:lnTo>
                  <a:lnTo>
                    <a:pt x="1010666" y="1522602"/>
                  </a:lnTo>
                  <a:lnTo>
                    <a:pt x="935990" y="1541779"/>
                  </a:lnTo>
                  <a:lnTo>
                    <a:pt x="858519" y="1553717"/>
                  </a:lnTo>
                  <a:lnTo>
                    <a:pt x="779018" y="1557781"/>
                  </a:lnTo>
                  <a:lnTo>
                    <a:pt x="699643" y="1553717"/>
                  </a:lnTo>
                  <a:lnTo>
                    <a:pt x="622173" y="1541779"/>
                  </a:lnTo>
                  <a:lnTo>
                    <a:pt x="547497" y="1522602"/>
                  </a:lnTo>
                  <a:lnTo>
                    <a:pt x="475996" y="1496694"/>
                  </a:lnTo>
                  <a:lnTo>
                    <a:pt x="407669" y="1463928"/>
                  </a:lnTo>
                  <a:lnTo>
                    <a:pt x="343408" y="1424812"/>
                  </a:lnTo>
                  <a:lnTo>
                    <a:pt x="283464" y="1380108"/>
                  </a:lnTo>
                  <a:lnTo>
                    <a:pt x="228346" y="1329689"/>
                  </a:lnTo>
                  <a:lnTo>
                    <a:pt x="178054" y="1274317"/>
                  </a:lnTo>
                  <a:lnTo>
                    <a:pt x="132969" y="1214373"/>
                  </a:lnTo>
                  <a:lnTo>
                    <a:pt x="94234" y="1150492"/>
                  </a:lnTo>
                  <a:lnTo>
                    <a:pt x="61087" y="1082166"/>
                  </a:lnTo>
                  <a:lnTo>
                    <a:pt x="35179" y="1010665"/>
                  </a:lnTo>
                  <a:lnTo>
                    <a:pt x="16002" y="935989"/>
                  </a:lnTo>
                  <a:lnTo>
                    <a:pt x="3937" y="858519"/>
                  </a:lnTo>
                  <a:lnTo>
                    <a:pt x="0" y="779144"/>
                  </a:lnTo>
                  <a:lnTo>
                    <a:pt x="3937" y="699642"/>
                  </a:lnTo>
                  <a:lnTo>
                    <a:pt x="16002" y="622172"/>
                  </a:lnTo>
                  <a:lnTo>
                    <a:pt x="35179" y="547496"/>
                  </a:lnTo>
                  <a:lnTo>
                    <a:pt x="61087" y="475995"/>
                  </a:lnTo>
                  <a:lnTo>
                    <a:pt x="94234" y="407669"/>
                  </a:lnTo>
                  <a:lnTo>
                    <a:pt x="132969" y="343407"/>
                  </a:lnTo>
                  <a:lnTo>
                    <a:pt x="178054" y="283463"/>
                  </a:lnTo>
                  <a:lnTo>
                    <a:pt x="228473" y="228472"/>
                  </a:lnTo>
                  <a:lnTo>
                    <a:pt x="283464" y="178180"/>
                  </a:lnTo>
                  <a:lnTo>
                    <a:pt x="343408" y="132968"/>
                  </a:lnTo>
                  <a:lnTo>
                    <a:pt x="407669" y="94233"/>
                  </a:lnTo>
                  <a:lnTo>
                    <a:pt x="475996" y="61086"/>
                  </a:lnTo>
                  <a:lnTo>
                    <a:pt x="547497" y="35178"/>
                  </a:lnTo>
                  <a:lnTo>
                    <a:pt x="622173" y="16001"/>
                  </a:lnTo>
                  <a:lnTo>
                    <a:pt x="699643" y="4063"/>
                  </a:lnTo>
                  <a:lnTo>
                    <a:pt x="779018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02508" y="4146803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377819" y="4221607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144652" y="0"/>
                  </a:moveTo>
                  <a:lnTo>
                    <a:pt x="98934" y="7375"/>
                  </a:lnTo>
                  <a:lnTo>
                    <a:pt x="59225" y="27911"/>
                  </a:lnTo>
                  <a:lnTo>
                    <a:pt x="27911" y="59225"/>
                  </a:lnTo>
                  <a:lnTo>
                    <a:pt x="7375" y="98934"/>
                  </a:lnTo>
                  <a:lnTo>
                    <a:pt x="0" y="144653"/>
                  </a:lnTo>
                  <a:lnTo>
                    <a:pt x="7375" y="190371"/>
                  </a:lnTo>
                  <a:lnTo>
                    <a:pt x="27911" y="230080"/>
                  </a:lnTo>
                  <a:lnTo>
                    <a:pt x="59225" y="261394"/>
                  </a:lnTo>
                  <a:lnTo>
                    <a:pt x="98934" y="281930"/>
                  </a:lnTo>
                  <a:lnTo>
                    <a:pt x="144652" y="289306"/>
                  </a:lnTo>
                  <a:lnTo>
                    <a:pt x="190371" y="281930"/>
                  </a:lnTo>
                  <a:lnTo>
                    <a:pt x="230080" y="261394"/>
                  </a:lnTo>
                  <a:lnTo>
                    <a:pt x="261394" y="230080"/>
                  </a:lnTo>
                  <a:lnTo>
                    <a:pt x="281930" y="190371"/>
                  </a:lnTo>
                  <a:lnTo>
                    <a:pt x="289305" y="144653"/>
                  </a:lnTo>
                  <a:lnTo>
                    <a:pt x="281930" y="98934"/>
                  </a:lnTo>
                  <a:lnTo>
                    <a:pt x="261394" y="59225"/>
                  </a:lnTo>
                  <a:lnTo>
                    <a:pt x="230080" y="27911"/>
                  </a:lnTo>
                  <a:lnTo>
                    <a:pt x="190371" y="7375"/>
                  </a:lnTo>
                  <a:lnTo>
                    <a:pt x="144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377819" y="4221607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0" y="144653"/>
                  </a:moveTo>
                  <a:lnTo>
                    <a:pt x="7375" y="98934"/>
                  </a:lnTo>
                  <a:lnTo>
                    <a:pt x="27911" y="59225"/>
                  </a:lnTo>
                  <a:lnTo>
                    <a:pt x="59225" y="27911"/>
                  </a:lnTo>
                  <a:lnTo>
                    <a:pt x="98934" y="7375"/>
                  </a:lnTo>
                  <a:lnTo>
                    <a:pt x="144652" y="0"/>
                  </a:lnTo>
                  <a:lnTo>
                    <a:pt x="190371" y="7375"/>
                  </a:lnTo>
                  <a:lnTo>
                    <a:pt x="230080" y="27911"/>
                  </a:lnTo>
                  <a:lnTo>
                    <a:pt x="261394" y="59225"/>
                  </a:lnTo>
                  <a:lnTo>
                    <a:pt x="281930" y="98934"/>
                  </a:lnTo>
                  <a:lnTo>
                    <a:pt x="289305" y="144653"/>
                  </a:lnTo>
                  <a:lnTo>
                    <a:pt x="281930" y="190371"/>
                  </a:lnTo>
                  <a:lnTo>
                    <a:pt x="261394" y="230080"/>
                  </a:lnTo>
                  <a:lnTo>
                    <a:pt x="230080" y="261394"/>
                  </a:lnTo>
                  <a:lnTo>
                    <a:pt x="190371" y="281930"/>
                  </a:lnTo>
                  <a:lnTo>
                    <a:pt x="144652" y="289306"/>
                  </a:lnTo>
                  <a:lnTo>
                    <a:pt x="98934" y="281930"/>
                  </a:lnTo>
                  <a:lnTo>
                    <a:pt x="59225" y="261394"/>
                  </a:lnTo>
                  <a:lnTo>
                    <a:pt x="27911" y="230080"/>
                  </a:lnTo>
                  <a:lnTo>
                    <a:pt x="7375" y="190371"/>
                  </a:lnTo>
                  <a:lnTo>
                    <a:pt x="0" y="14465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217164" y="1237488"/>
              <a:ext cx="438912" cy="4404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291585" y="1313052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60" h="289559">
                  <a:moveTo>
                    <a:pt x="144779" y="0"/>
                  </a:moveTo>
                  <a:lnTo>
                    <a:pt x="98999" y="7375"/>
                  </a:lnTo>
                  <a:lnTo>
                    <a:pt x="59253" y="27911"/>
                  </a:lnTo>
                  <a:lnTo>
                    <a:pt x="27919" y="59225"/>
                  </a:lnTo>
                  <a:lnTo>
                    <a:pt x="7376" y="98934"/>
                  </a:lnTo>
                  <a:lnTo>
                    <a:pt x="0" y="144652"/>
                  </a:lnTo>
                  <a:lnTo>
                    <a:pt x="7376" y="190371"/>
                  </a:lnTo>
                  <a:lnTo>
                    <a:pt x="27919" y="230080"/>
                  </a:lnTo>
                  <a:lnTo>
                    <a:pt x="59253" y="261394"/>
                  </a:lnTo>
                  <a:lnTo>
                    <a:pt x="98999" y="281930"/>
                  </a:lnTo>
                  <a:lnTo>
                    <a:pt x="144779" y="289306"/>
                  </a:lnTo>
                  <a:lnTo>
                    <a:pt x="190498" y="281930"/>
                  </a:lnTo>
                  <a:lnTo>
                    <a:pt x="230207" y="261394"/>
                  </a:lnTo>
                  <a:lnTo>
                    <a:pt x="261521" y="230080"/>
                  </a:lnTo>
                  <a:lnTo>
                    <a:pt x="282057" y="190371"/>
                  </a:lnTo>
                  <a:lnTo>
                    <a:pt x="289433" y="144652"/>
                  </a:lnTo>
                  <a:lnTo>
                    <a:pt x="282057" y="98934"/>
                  </a:lnTo>
                  <a:lnTo>
                    <a:pt x="261521" y="59225"/>
                  </a:lnTo>
                  <a:lnTo>
                    <a:pt x="230207" y="27911"/>
                  </a:lnTo>
                  <a:lnTo>
                    <a:pt x="190498" y="7375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291585" y="1313052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60" h="289559">
                  <a:moveTo>
                    <a:pt x="0" y="144652"/>
                  </a:moveTo>
                  <a:lnTo>
                    <a:pt x="7376" y="98934"/>
                  </a:lnTo>
                  <a:lnTo>
                    <a:pt x="27919" y="59225"/>
                  </a:lnTo>
                  <a:lnTo>
                    <a:pt x="59253" y="27911"/>
                  </a:lnTo>
                  <a:lnTo>
                    <a:pt x="98999" y="7375"/>
                  </a:lnTo>
                  <a:lnTo>
                    <a:pt x="144779" y="0"/>
                  </a:lnTo>
                  <a:lnTo>
                    <a:pt x="190498" y="7375"/>
                  </a:lnTo>
                  <a:lnTo>
                    <a:pt x="230207" y="27911"/>
                  </a:lnTo>
                  <a:lnTo>
                    <a:pt x="261521" y="59225"/>
                  </a:lnTo>
                  <a:lnTo>
                    <a:pt x="282057" y="98934"/>
                  </a:lnTo>
                  <a:lnTo>
                    <a:pt x="289433" y="144652"/>
                  </a:lnTo>
                  <a:lnTo>
                    <a:pt x="282057" y="190371"/>
                  </a:lnTo>
                  <a:lnTo>
                    <a:pt x="261521" y="230080"/>
                  </a:lnTo>
                  <a:lnTo>
                    <a:pt x="230207" y="261394"/>
                  </a:lnTo>
                  <a:lnTo>
                    <a:pt x="190498" y="281930"/>
                  </a:lnTo>
                  <a:lnTo>
                    <a:pt x="144779" y="289306"/>
                  </a:lnTo>
                  <a:lnTo>
                    <a:pt x="98999" y="281930"/>
                  </a:lnTo>
                  <a:lnTo>
                    <a:pt x="59253" y="261394"/>
                  </a:lnTo>
                  <a:lnTo>
                    <a:pt x="27919" y="230080"/>
                  </a:lnTo>
                  <a:lnTo>
                    <a:pt x="7376" y="190371"/>
                  </a:lnTo>
                  <a:lnTo>
                    <a:pt x="0" y="14465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2826435" y="443349"/>
            <a:ext cx="18973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84045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1	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760436" y="0"/>
            <a:ext cx="2992755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COCO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 MADEMOISELLE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6335321" y="161879"/>
            <a:ext cx="1507033" cy="1536492"/>
            <a:chOff x="2723895" y="1143000"/>
            <a:chExt cx="2401571" cy="2686812"/>
          </a:xfrm>
        </p:grpSpPr>
        <p:sp>
          <p:nvSpPr>
            <p:cNvPr id="42" name="object 13"/>
            <p:cNvSpPr/>
            <p:nvPr/>
          </p:nvSpPr>
          <p:spPr>
            <a:xfrm>
              <a:off x="3572002" y="1188847"/>
              <a:ext cx="1548002" cy="154800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4"/>
            <p:cNvSpPr/>
            <p:nvPr/>
          </p:nvSpPr>
          <p:spPr>
            <a:xfrm>
              <a:off x="3567176" y="1184147"/>
              <a:ext cx="1558290" cy="1558290"/>
            </a:xfrm>
            <a:custGeom>
              <a:avLst/>
              <a:gdLst/>
              <a:ahLst/>
              <a:cxnLst/>
              <a:rect l="l" t="t" r="r" b="b"/>
              <a:pathLst>
                <a:path w="1558289" h="1558289">
                  <a:moveTo>
                    <a:pt x="779145" y="0"/>
                  </a:moveTo>
                  <a:lnTo>
                    <a:pt x="858520" y="3937"/>
                  </a:lnTo>
                  <a:lnTo>
                    <a:pt x="935989" y="16001"/>
                  </a:lnTo>
                  <a:lnTo>
                    <a:pt x="1010665" y="35178"/>
                  </a:lnTo>
                  <a:lnTo>
                    <a:pt x="1082166" y="61087"/>
                  </a:lnTo>
                  <a:lnTo>
                    <a:pt x="1150493" y="94234"/>
                  </a:lnTo>
                  <a:lnTo>
                    <a:pt x="1214374" y="132968"/>
                  </a:lnTo>
                  <a:lnTo>
                    <a:pt x="1274318" y="178053"/>
                  </a:lnTo>
                  <a:lnTo>
                    <a:pt x="1329816" y="228346"/>
                  </a:lnTo>
                  <a:lnTo>
                    <a:pt x="1380109" y="283463"/>
                  </a:lnTo>
                  <a:lnTo>
                    <a:pt x="1424813" y="343407"/>
                  </a:lnTo>
                  <a:lnTo>
                    <a:pt x="1463928" y="407669"/>
                  </a:lnTo>
                  <a:lnTo>
                    <a:pt x="1496695" y="475996"/>
                  </a:lnTo>
                  <a:lnTo>
                    <a:pt x="1522602" y="547497"/>
                  </a:lnTo>
                  <a:lnTo>
                    <a:pt x="1541779" y="622173"/>
                  </a:lnTo>
                  <a:lnTo>
                    <a:pt x="1553845" y="699642"/>
                  </a:lnTo>
                  <a:lnTo>
                    <a:pt x="1557782" y="779017"/>
                  </a:lnTo>
                  <a:lnTo>
                    <a:pt x="1553845" y="858519"/>
                  </a:lnTo>
                  <a:lnTo>
                    <a:pt x="1541779" y="935989"/>
                  </a:lnTo>
                  <a:lnTo>
                    <a:pt x="1522602" y="1010665"/>
                  </a:lnTo>
                  <a:lnTo>
                    <a:pt x="1496695" y="1082166"/>
                  </a:lnTo>
                  <a:lnTo>
                    <a:pt x="1463928" y="1150492"/>
                  </a:lnTo>
                  <a:lnTo>
                    <a:pt x="1424813" y="1214374"/>
                  </a:lnTo>
                  <a:lnTo>
                    <a:pt x="1380109" y="1274190"/>
                  </a:lnTo>
                  <a:lnTo>
                    <a:pt x="1329816" y="1329689"/>
                  </a:lnTo>
                  <a:lnTo>
                    <a:pt x="1274318" y="1379981"/>
                  </a:lnTo>
                  <a:lnTo>
                    <a:pt x="1214374" y="1424813"/>
                  </a:lnTo>
                  <a:lnTo>
                    <a:pt x="1150493" y="1463928"/>
                  </a:lnTo>
                  <a:lnTo>
                    <a:pt x="1082166" y="1496694"/>
                  </a:lnTo>
                  <a:lnTo>
                    <a:pt x="1010665" y="1522602"/>
                  </a:lnTo>
                  <a:lnTo>
                    <a:pt x="935989" y="1541779"/>
                  </a:lnTo>
                  <a:lnTo>
                    <a:pt x="858520" y="1553717"/>
                  </a:lnTo>
                  <a:lnTo>
                    <a:pt x="779145" y="1557781"/>
                  </a:lnTo>
                  <a:lnTo>
                    <a:pt x="699643" y="1553717"/>
                  </a:lnTo>
                  <a:lnTo>
                    <a:pt x="622173" y="1541779"/>
                  </a:lnTo>
                  <a:lnTo>
                    <a:pt x="547497" y="1522602"/>
                  </a:lnTo>
                  <a:lnTo>
                    <a:pt x="475996" y="1496694"/>
                  </a:lnTo>
                  <a:lnTo>
                    <a:pt x="407797" y="1463928"/>
                  </a:lnTo>
                  <a:lnTo>
                    <a:pt x="343408" y="1424813"/>
                  </a:lnTo>
                  <a:lnTo>
                    <a:pt x="283590" y="1379981"/>
                  </a:lnTo>
                  <a:lnTo>
                    <a:pt x="228473" y="1329689"/>
                  </a:lnTo>
                  <a:lnTo>
                    <a:pt x="178181" y="1274190"/>
                  </a:lnTo>
                  <a:lnTo>
                    <a:pt x="132969" y="1214374"/>
                  </a:lnTo>
                  <a:lnTo>
                    <a:pt x="94234" y="1150492"/>
                  </a:lnTo>
                  <a:lnTo>
                    <a:pt x="61087" y="1082166"/>
                  </a:lnTo>
                  <a:lnTo>
                    <a:pt x="35178" y="1010665"/>
                  </a:lnTo>
                  <a:lnTo>
                    <a:pt x="16001" y="935989"/>
                  </a:lnTo>
                  <a:lnTo>
                    <a:pt x="4063" y="858519"/>
                  </a:lnTo>
                  <a:lnTo>
                    <a:pt x="0" y="779017"/>
                  </a:lnTo>
                  <a:lnTo>
                    <a:pt x="4063" y="699642"/>
                  </a:lnTo>
                  <a:lnTo>
                    <a:pt x="16001" y="622173"/>
                  </a:lnTo>
                  <a:lnTo>
                    <a:pt x="35178" y="547497"/>
                  </a:lnTo>
                  <a:lnTo>
                    <a:pt x="61087" y="475996"/>
                  </a:lnTo>
                  <a:lnTo>
                    <a:pt x="94234" y="407669"/>
                  </a:lnTo>
                  <a:lnTo>
                    <a:pt x="132969" y="343407"/>
                  </a:lnTo>
                  <a:lnTo>
                    <a:pt x="178181" y="283463"/>
                  </a:lnTo>
                  <a:lnTo>
                    <a:pt x="228473" y="228346"/>
                  </a:lnTo>
                  <a:lnTo>
                    <a:pt x="283590" y="178053"/>
                  </a:lnTo>
                  <a:lnTo>
                    <a:pt x="343408" y="132968"/>
                  </a:lnTo>
                  <a:lnTo>
                    <a:pt x="407797" y="94234"/>
                  </a:lnTo>
                  <a:lnTo>
                    <a:pt x="475996" y="61087"/>
                  </a:lnTo>
                  <a:lnTo>
                    <a:pt x="547497" y="35178"/>
                  </a:lnTo>
                  <a:lnTo>
                    <a:pt x="622173" y="16001"/>
                  </a:lnTo>
                  <a:lnTo>
                    <a:pt x="699643" y="3937"/>
                  </a:lnTo>
                  <a:lnTo>
                    <a:pt x="779145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7"/>
            <p:cNvSpPr/>
            <p:nvPr/>
          </p:nvSpPr>
          <p:spPr>
            <a:xfrm>
              <a:off x="2728722" y="2276348"/>
              <a:ext cx="1539239" cy="154800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8"/>
            <p:cNvSpPr/>
            <p:nvPr/>
          </p:nvSpPr>
          <p:spPr>
            <a:xfrm>
              <a:off x="2723895" y="2271522"/>
              <a:ext cx="1558290" cy="1558290"/>
            </a:xfrm>
            <a:custGeom>
              <a:avLst/>
              <a:gdLst/>
              <a:ahLst/>
              <a:cxnLst/>
              <a:rect l="l" t="t" r="r" b="b"/>
              <a:pathLst>
                <a:path w="1558289" h="1558289">
                  <a:moveTo>
                    <a:pt x="779144" y="0"/>
                  </a:moveTo>
                  <a:lnTo>
                    <a:pt x="858519" y="4063"/>
                  </a:lnTo>
                  <a:lnTo>
                    <a:pt x="935990" y="16001"/>
                  </a:lnTo>
                  <a:lnTo>
                    <a:pt x="1010666" y="35178"/>
                  </a:lnTo>
                  <a:lnTo>
                    <a:pt x="1082167" y="61087"/>
                  </a:lnTo>
                  <a:lnTo>
                    <a:pt x="1150493" y="94233"/>
                  </a:lnTo>
                  <a:lnTo>
                    <a:pt x="1214374" y="132968"/>
                  </a:lnTo>
                  <a:lnTo>
                    <a:pt x="1274318" y="178180"/>
                  </a:lnTo>
                  <a:lnTo>
                    <a:pt x="1329817" y="228473"/>
                  </a:lnTo>
                  <a:lnTo>
                    <a:pt x="1380108" y="283590"/>
                  </a:lnTo>
                  <a:lnTo>
                    <a:pt x="1424813" y="343407"/>
                  </a:lnTo>
                  <a:lnTo>
                    <a:pt x="1463929" y="407797"/>
                  </a:lnTo>
                  <a:lnTo>
                    <a:pt x="1496695" y="475995"/>
                  </a:lnTo>
                  <a:lnTo>
                    <a:pt x="1522603" y="547497"/>
                  </a:lnTo>
                  <a:lnTo>
                    <a:pt x="1541780" y="622173"/>
                  </a:lnTo>
                  <a:lnTo>
                    <a:pt x="1553718" y="699642"/>
                  </a:lnTo>
                  <a:lnTo>
                    <a:pt x="1557782" y="779144"/>
                  </a:lnTo>
                  <a:lnTo>
                    <a:pt x="1553718" y="858519"/>
                  </a:lnTo>
                  <a:lnTo>
                    <a:pt x="1541780" y="935989"/>
                  </a:lnTo>
                  <a:lnTo>
                    <a:pt x="1522603" y="1010665"/>
                  </a:lnTo>
                  <a:lnTo>
                    <a:pt x="1496695" y="1082166"/>
                  </a:lnTo>
                  <a:lnTo>
                    <a:pt x="1463929" y="1150492"/>
                  </a:lnTo>
                  <a:lnTo>
                    <a:pt x="1424813" y="1214374"/>
                  </a:lnTo>
                  <a:lnTo>
                    <a:pt x="1380108" y="1274317"/>
                  </a:lnTo>
                  <a:lnTo>
                    <a:pt x="1329817" y="1329816"/>
                  </a:lnTo>
                  <a:lnTo>
                    <a:pt x="1274191" y="1380108"/>
                  </a:lnTo>
                  <a:lnTo>
                    <a:pt x="1214374" y="1424813"/>
                  </a:lnTo>
                  <a:lnTo>
                    <a:pt x="1150493" y="1463928"/>
                  </a:lnTo>
                  <a:lnTo>
                    <a:pt x="1082167" y="1496695"/>
                  </a:lnTo>
                  <a:lnTo>
                    <a:pt x="1010666" y="1522602"/>
                  </a:lnTo>
                  <a:lnTo>
                    <a:pt x="935990" y="1541779"/>
                  </a:lnTo>
                  <a:lnTo>
                    <a:pt x="858519" y="1553845"/>
                  </a:lnTo>
                  <a:lnTo>
                    <a:pt x="779144" y="1557782"/>
                  </a:lnTo>
                  <a:lnTo>
                    <a:pt x="699643" y="1553845"/>
                  </a:lnTo>
                  <a:lnTo>
                    <a:pt x="622173" y="1541779"/>
                  </a:lnTo>
                  <a:lnTo>
                    <a:pt x="547496" y="1522602"/>
                  </a:lnTo>
                  <a:lnTo>
                    <a:pt x="475996" y="1496695"/>
                  </a:lnTo>
                  <a:lnTo>
                    <a:pt x="407670" y="1463928"/>
                  </a:lnTo>
                  <a:lnTo>
                    <a:pt x="343408" y="1424813"/>
                  </a:lnTo>
                  <a:lnTo>
                    <a:pt x="283591" y="1380108"/>
                  </a:lnTo>
                  <a:lnTo>
                    <a:pt x="228473" y="1329816"/>
                  </a:lnTo>
                  <a:lnTo>
                    <a:pt x="178181" y="1274317"/>
                  </a:lnTo>
                  <a:lnTo>
                    <a:pt x="132969" y="1214374"/>
                  </a:lnTo>
                  <a:lnTo>
                    <a:pt x="94234" y="1150492"/>
                  </a:lnTo>
                  <a:lnTo>
                    <a:pt x="61087" y="1082166"/>
                  </a:lnTo>
                  <a:lnTo>
                    <a:pt x="35179" y="1010665"/>
                  </a:lnTo>
                  <a:lnTo>
                    <a:pt x="16002" y="935989"/>
                  </a:lnTo>
                  <a:lnTo>
                    <a:pt x="4064" y="858519"/>
                  </a:lnTo>
                  <a:lnTo>
                    <a:pt x="0" y="779144"/>
                  </a:lnTo>
                  <a:lnTo>
                    <a:pt x="4064" y="699642"/>
                  </a:lnTo>
                  <a:lnTo>
                    <a:pt x="16002" y="622173"/>
                  </a:lnTo>
                  <a:lnTo>
                    <a:pt x="35179" y="547497"/>
                  </a:lnTo>
                  <a:lnTo>
                    <a:pt x="61087" y="475995"/>
                  </a:lnTo>
                  <a:lnTo>
                    <a:pt x="94234" y="407797"/>
                  </a:lnTo>
                  <a:lnTo>
                    <a:pt x="132969" y="343407"/>
                  </a:lnTo>
                  <a:lnTo>
                    <a:pt x="178181" y="283590"/>
                  </a:lnTo>
                  <a:lnTo>
                    <a:pt x="228473" y="228473"/>
                  </a:lnTo>
                  <a:lnTo>
                    <a:pt x="283591" y="178180"/>
                  </a:lnTo>
                  <a:lnTo>
                    <a:pt x="343408" y="132968"/>
                  </a:lnTo>
                  <a:lnTo>
                    <a:pt x="407670" y="94233"/>
                  </a:lnTo>
                  <a:lnTo>
                    <a:pt x="475996" y="61087"/>
                  </a:lnTo>
                  <a:lnTo>
                    <a:pt x="547496" y="35178"/>
                  </a:lnTo>
                  <a:lnTo>
                    <a:pt x="622173" y="16001"/>
                  </a:lnTo>
                  <a:lnTo>
                    <a:pt x="699643" y="4063"/>
                  </a:lnTo>
                  <a:lnTo>
                    <a:pt x="779144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2"/>
            <p:cNvSpPr/>
            <p:nvPr/>
          </p:nvSpPr>
          <p:spPr>
            <a:xfrm>
              <a:off x="4649723" y="1143000"/>
              <a:ext cx="438912" cy="43891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3"/>
            <p:cNvSpPr/>
            <p:nvPr/>
          </p:nvSpPr>
          <p:spPr>
            <a:xfrm>
              <a:off x="4724146" y="1217802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60" h="289559">
                  <a:moveTo>
                    <a:pt x="144652" y="0"/>
                  </a:moveTo>
                  <a:lnTo>
                    <a:pt x="98934" y="7375"/>
                  </a:lnTo>
                  <a:lnTo>
                    <a:pt x="59225" y="27911"/>
                  </a:lnTo>
                  <a:lnTo>
                    <a:pt x="27911" y="59225"/>
                  </a:lnTo>
                  <a:lnTo>
                    <a:pt x="7375" y="98934"/>
                  </a:lnTo>
                  <a:lnTo>
                    <a:pt x="0" y="144652"/>
                  </a:lnTo>
                  <a:lnTo>
                    <a:pt x="7375" y="190371"/>
                  </a:lnTo>
                  <a:lnTo>
                    <a:pt x="27911" y="230080"/>
                  </a:lnTo>
                  <a:lnTo>
                    <a:pt x="59225" y="261394"/>
                  </a:lnTo>
                  <a:lnTo>
                    <a:pt x="98934" y="281930"/>
                  </a:lnTo>
                  <a:lnTo>
                    <a:pt x="144652" y="289306"/>
                  </a:lnTo>
                  <a:lnTo>
                    <a:pt x="190371" y="281930"/>
                  </a:lnTo>
                  <a:lnTo>
                    <a:pt x="230080" y="261394"/>
                  </a:lnTo>
                  <a:lnTo>
                    <a:pt x="261394" y="230080"/>
                  </a:lnTo>
                  <a:lnTo>
                    <a:pt x="281930" y="190371"/>
                  </a:lnTo>
                  <a:lnTo>
                    <a:pt x="289305" y="144652"/>
                  </a:lnTo>
                  <a:lnTo>
                    <a:pt x="281930" y="98934"/>
                  </a:lnTo>
                  <a:lnTo>
                    <a:pt x="261394" y="59225"/>
                  </a:lnTo>
                  <a:lnTo>
                    <a:pt x="230080" y="27911"/>
                  </a:lnTo>
                  <a:lnTo>
                    <a:pt x="190371" y="7375"/>
                  </a:lnTo>
                  <a:lnTo>
                    <a:pt x="144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24"/>
            <p:cNvSpPr/>
            <p:nvPr/>
          </p:nvSpPr>
          <p:spPr>
            <a:xfrm>
              <a:off x="4724146" y="1217802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60" h="289559">
                  <a:moveTo>
                    <a:pt x="0" y="144652"/>
                  </a:moveTo>
                  <a:lnTo>
                    <a:pt x="7375" y="98934"/>
                  </a:lnTo>
                  <a:lnTo>
                    <a:pt x="27911" y="59225"/>
                  </a:lnTo>
                  <a:lnTo>
                    <a:pt x="59225" y="27911"/>
                  </a:lnTo>
                  <a:lnTo>
                    <a:pt x="98934" y="7375"/>
                  </a:lnTo>
                  <a:lnTo>
                    <a:pt x="144652" y="0"/>
                  </a:lnTo>
                  <a:lnTo>
                    <a:pt x="190371" y="7375"/>
                  </a:lnTo>
                  <a:lnTo>
                    <a:pt x="230080" y="27911"/>
                  </a:lnTo>
                  <a:lnTo>
                    <a:pt x="261394" y="59225"/>
                  </a:lnTo>
                  <a:lnTo>
                    <a:pt x="281930" y="98934"/>
                  </a:lnTo>
                  <a:lnTo>
                    <a:pt x="289305" y="144652"/>
                  </a:lnTo>
                  <a:lnTo>
                    <a:pt x="281930" y="190371"/>
                  </a:lnTo>
                  <a:lnTo>
                    <a:pt x="261394" y="230080"/>
                  </a:lnTo>
                  <a:lnTo>
                    <a:pt x="230080" y="261394"/>
                  </a:lnTo>
                  <a:lnTo>
                    <a:pt x="190371" y="281930"/>
                  </a:lnTo>
                  <a:lnTo>
                    <a:pt x="144652" y="289306"/>
                  </a:lnTo>
                  <a:lnTo>
                    <a:pt x="98934" y="281930"/>
                  </a:lnTo>
                  <a:lnTo>
                    <a:pt x="59225" y="261394"/>
                  </a:lnTo>
                  <a:lnTo>
                    <a:pt x="27911" y="230080"/>
                  </a:lnTo>
                  <a:lnTo>
                    <a:pt x="7375" y="190371"/>
                  </a:lnTo>
                  <a:lnTo>
                    <a:pt x="0" y="14465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7"/>
          <p:cNvSpPr txBox="1"/>
          <p:nvPr/>
        </p:nvSpPr>
        <p:spPr>
          <a:xfrm>
            <a:off x="7897728" y="242410"/>
            <a:ext cx="3235692" cy="80727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14325" marR="5080" indent="-52069" algn="r">
              <a:lnSpc>
                <a:spcPts val="1510"/>
              </a:lnSpc>
              <a:spcBef>
                <a:spcPts val="295"/>
              </a:spcBef>
            </a:pPr>
            <a:r>
              <a:rPr sz="1200" spc="-5" dirty="0">
                <a:latin typeface="Calibri"/>
                <a:cs typeface="Calibri"/>
              </a:rPr>
              <a:t>Хромированная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крышка </a:t>
            </a:r>
            <a:r>
              <a:rPr sz="1200" dirty="0">
                <a:latin typeface="Calibri"/>
                <a:cs typeface="Calibri"/>
              </a:rPr>
              <a:t>или  </a:t>
            </a:r>
            <a:r>
              <a:rPr sz="1200" spc="-5" dirty="0">
                <a:latin typeface="Calibri"/>
                <a:cs typeface="Calibri"/>
              </a:rPr>
              <a:t>прозрачная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крышка/пробка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(крышка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с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пескоструйной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обработкой </a:t>
            </a:r>
            <a:r>
              <a:rPr sz="1200" spc="-5" dirty="0">
                <a:latin typeface="Calibri"/>
                <a:cs typeface="Calibri"/>
              </a:rPr>
              <a:t>для Chance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Eau</a:t>
            </a:r>
            <a:endParaRPr sz="1200" dirty="0">
              <a:latin typeface="Calibri"/>
              <a:cs typeface="Calibri"/>
            </a:endParaRPr>
          </a:p>
          <a:p>
            <a:pPr marR="5080" algn="r">
              <a:lnSpc>
                <a:spcPts val="1495"/>
              </a:lnSpc>
            </a:pPr>
            <a:r>
              <a:rPr sz="1200" spc="-5" dirty="0">
                <a:latin typeface="Calibri"/>
                <a:cs typeface="Calibri"/>
              </a:rPr>
              <a:t>fraîche, Chance </a:t>
            </a:r>
            <a:r>
              <a:rPr sz="1200" spc="-10" dirty="0">
                <a:latin typeface="Calibri"/>
                <a:cs typeface="Calibri"/>
              </a:rPr>
              <a:t>Eau tendre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т.д.)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4045973" y="4521945"/>
            <a:ext cx="3202304" cy="2106422"/>
            <a:chOff x="1738757" y="4394834"/>
            <a:chExt cx="3202304" cy="2106422"/>
          </a:xfrm>
        </p:grpSpPr>
        <p:sp>
          <p:nvSpPr>
            <p:cNvPr id="51" name="object 15"/>
            <p:cNvSpPr/>
            <p:nvPr/>
          </p:nvSpPr>
          <p:spPr>
            <a:xfrm>
              <a:off x="2252918" y="4947691"/>
              <a:ext cx="564966" cy="154800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6"/>
            <p:cNvSpPr/>
            <p:nvPr/>
          </p:nvSpPr>
          <p:spPr>
            <a:xfrm>
              <a:off x="1738757" y="4942966"/>
              <a:ext cx="1558290" cy="1558290"/>
            </a:xfrm>
            <a:custGeom>
              <a:avLst/>
              <a:gdLst/>
              <a:ahLst/>
              <a:cxnLst/>
              <a:rect l="l" t="t" r="r" b="b"/>
              <a:pathLst>
                <a:path w="1558289" h="1558289">
                  <a:moveTo>
                    <a:pt x="779144" y="0"/>
                  </a:moveTo>
                  <a:lnTo>
                    <a:pt x="858519" y="3936"/>
                  </a:lnTo>
                  <a:lnTo>
                    <a:pt x="935990" y="15874"/>
                  </a:lnTo>
                  <a:lnTo>
                    <a:pt x="1010666" y="35051"/>
                  </a:lnTo>
                  <a:lnTo>
                    <a:pt x="1082167" y="61086"/>
                  </a:lnTo>
                  <a:lnTo>
                    <a:pt x="1150493" y="94233"/>
                  </a:lnTo>
                  <a:lnTo>
                    <a:pt x="1214374" y="132968"/>
                  </a:lnTo>
                  <a:lnTo>
                    <a:pt x="1274318" y="178053"/>
                  </a:lnTo>
                  <a:lnTo>
                    <a:pt x="1329690" y="228345"/>
                  </a:lnTo>
                  <a:lnTo>
                    <a:pt x="1380109" y="283463"/>
                  </a:lnTo>
                  <a:lnTo>
                    <a:pt x="1424813" y="343407"/>
                  </a:lnTo>
                  <a:lnTo>
                    <a:pt x="1463929" y="407669"/>
                  </a:lnTo>
                  <a:lnTo>
                    <a:pt x="1496695" y="475995"/>
                  </a:lnTo>
                  <a:lnTo>
                    <a:pt x="1522603" y="547496"/>
                  </a:lnTo>
                  <a:lnTo>
                    <a:pt x="1541780" y="622045"/>
                  </a:lnTo>
                  <a:lnTo>
                    <a:pt x="1553718" y="699566"/>
                  </a:lnTo>
                  <a:lnTo>
                    <a:pt x="1557782" y="779030"/>
                  </a:lnTo>
                  <a:lnTo>
                    <a:pt x="1553718" y="858494"/>
                  </a:lnTo>
                  <a:lnTo>
                    <a:pt x="1541780" y="935964"/>
                  </a:lnTo>
                  <a:lnTo>
                    <a:pt x="1522603" y="1010627"/>
                  </a:lnTo>
                  <a:lnTo>
                    <a:pt x="1496695" y="1082103"/>
                  </a:lnTo>
                  <a:lnTo>
                    <a:pt x="1463929" y="1150404"/>
                  </a:lnTo>
                  <a:lnTo>
                    <a:pt x="1424813" y="1214297"/>
                  </a:lnTo>
                  <a:lnTo>
                    <a:pt x="1380109" y="1274190"/>
                  </a:lnTo>
                  <a:lnTo>
                    <a:pt x="1329817" y="1329689"/>
                  </a:lnTo>
                  <a:lnTo>
                    <a:pt x="1274191" y="1380007"/>
                  </a:lnTo>
                  <a:lnTo>
                    <a:pt x="1214374" y="1424724"/>
                  </a:lnTo>
                  <a:lnTo>
                    <a:pt x="1150493" y="1463865"/>
                  </a:lnTo>
                  <a:lnTo>
                    <a:pt x="1082167" y="1496606"/>
                  </a:lnTo>
                  <a:lnTo>
                    <a:pt x="1010666" y="1522564"/>
                  </a:lnTo>
                  <a:lnTo>
                    <a:pt x="935990" y="1541729"/>
                  </a:lnTo>
                  <a:lnTo>
                    <a:pt x="858519" y="1553717"/>
                  </a:lnTo>
                  <a:lnTo>
                    <a:pt x="779144" y="1557705"/>
                  </a:lnTo>
                  <a:lnTo>
                    <a:pt x="699643" y="1553717"/>
                  </a:lnTo>
                  <a:lnTo>
                    <a:pt x="622173" y="1541729"/>
                  </a:lnTo>
                  <a:lnTo>
                    <a:pt x="547497" y="1522564"/>
                  </a:lnTo>
                  <a:lnTo>
                    <a:pt x="475995" y="1496606"/>
                  </a:lnTo>
                  <a:lnTo>
                    <a:pt x="407669" y="1463865"/>
                  </a:lnTo>
                  <a:lnTo>
                    <a:pt x="343407" y="1424724"/>
                  </a:lnTo>
                  <a:lnTo>
                    <a:pt x="283591" y="1380007"/>
                  </a:lnTo>
                  <a:lnTo>
                    <a:pt x="228473" y="1329689"/>
                  </a:lnTo>
                  <a:lnTo>
                    <a:pt x="178181" y="1274190"/>
                  </a:lnTo>
                  <a:lnTo>
                    <a:pt x="132969" y="1214297"/>
                  </a:lnTo>
                  <a:lnTo>
                    <a:pt x="94234" y="1150404"/>
                  </a:lnTo>
                  <a:lnTo>
                    <a:pt x="61087" y="1082116"/>
                  </a:lnTo>
                  <a:lnTo>
                    <a:pt x="35179" y="1010627"/>
                  </a:lnTo>
                  <a:lnTo>
                    <a:pt x="16001" y="935964"/>
                  </a:lnTo>
                  <a:lnTo>
                    <a:pt x="4063" y="858494"/>
                  </a:lnTo>
                  <a:lnTo>
                    <a:pt x="0" y="779030"/>
                  </a:lnTo>
                  <a:lnTo>
                    <a:pt x="4063" y="699566"/>
                  </a:lnTo>
                  <a:lnTo>
                    <a:pt x="16001" y="622045"/>
                  </a:lnTo>
                  <a:lnTo>
                    <a:pt x="35179" y="547496"/>
                  </a:lnTo>
                  <a:lnTo>
                    <a:pt x="61087" y="475995"/>
                  </a:lnTo>
                  <a:lnTo>
                    <a:pt x="94234" y="407669"/>
                  </a:lnTo>
                  <a:lnTo>
                    <a:pt x="132969" y="343407"/>
                  </a:lnTo>
                  <a:lnTo>
                    <a:pt x="178181" y="283463"/>
                  </a:lnTo>
                  <a:lnTo>
                    <a:pt x="228473" y="228345"/>
                  </a:lnTo>
                  <a:lnTo>
                    <a:pt x="283463" y="178053"/>
                  </a:lnTo>
                  <a:lnTo>
                    <a:pt x="343407" y="132968"/>
                  </a:lnTo>
                  <a:lnTo>
                    <a:pt x="407669" y="94233"/>
                  </a:lnTo>
                  <a:lnTo>
                    <a:pt x="475995" y="61086"/>
                  </a:lnTo>
                  <a:lnTo>
                    <a:pt x="547497" y="35051"/>
                  </a:lnTo>
                  <a:lnTo>
                    <a:pt x="622173" y="15874"/>
                  </a:lnTo>
                  <a:lnTo>
                    <a:pt x="699643" y="3936"/>
                  </a:lnTo>
                  <a:lnTo>
                    <a:pt x="779144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9"/>
            <p:cNvSpPr/>
            <p:nvPr/>
          </p:nvSpPr>
          <p:spPr>
            <a:xfrm>
              <a:off x="2870580" y="4399534"/>
              <a:ext cx="1548003" cy="154800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20"/>
            <p:cNvSpPr/>
            <p:nvPr/>
          </p:nvSpPr>
          <p:spPr>
            <a:xfrm>
              <a:off x="2865882" y="4394834"/>
              <a:ext cx="1557655" cy="1558290"/>
            </a:xfrm>
            <a:custGeom>
              <a:avLst/>
              <a:gdLst/>
              <a:ahLst/>
              <a:cxnLst/>
              <a:rect l="l" t="t" r="r" b="b"/>
              <a:pathLst>
                <a:path w="1557654" h="1558289">
                  <a:moveTo>
                    <a:pt x="779018" y="0"/>
                  </a:moveTo>
                  <a:lnTo>
                    <a:pt x="858519" y="3937"/>
                  </a:lnTo>
                  <a:lnTo>
                    <a:pt x="935990" y="15875"/>
                  </a:lnTo>
                  <a:lnTo>
                    <a:pt x="1010666" y="35051"/>
                  </a:lnTo>
                  <a:lnTo>
                    <a:pt x="1082040" y="61087"/>
                  </a:lnTo>
                  <a:lnTo>
                    <a:pt x="1150366" y="94233"/>
                  </a:lnTo>
                  <a:lnTo>
                    <a:pt x="1214246" y="132969"/>
                  </a:lnTo>
                  <a:lnTo>
                    <a:pt x="1274191" y="178053"/>
                  </a:lnTo>
                  <a:lnTo>
                    <a:pt x="1329690" y="228345"/>
                  </a:lnTo>
                  <a:lnTo>
                    <a:pt x="1379982" y="283463"/>
                  </a:lnTo>
                  <a:lnTo>
                    <a:pt x="1424685" y="343407"/>
                  </a:lnTo>
                  <a:lnTo>
                    <a:pt x="1463802" y="407669"/>
                  </a:lnTo>
                  <a:lnTo>
                    <a:pt x="1496568" y="475995"/>
                  </a:lnTo>
                  <a:lnTo>
                    <a:pt x="1522603" y="547369"/>
                  </a:lnTo>
                  <a:lnTo>
                    <a:pt x="1541780" y="622045"/>
                  </a:lnTo>
                  <a:lnTo>
                    <a:pt x="1553718" y="699515"/>
                  </a:lnTo>
                  <a:lnTo>
                    <a:pt x="1557655" y="779017"/>
                  </a:lnTo>
                  <a:lnTo>
                    <a:pt x="1553718" y="858519"/>
                  </a:lnTo>
                  <a:lnTo>
                    <a:pt x="1541780" y="935989"/>
                  </a:lnTo>
                  <a:lnTo>
                    <a:pt x="1522603" y="1010665"/>
                  </a:lnTo>
                  <a:lnTo>
                    <a:pt x="1496568" y="1082039"/>
                  </a:lnTo>
                  <a:lnTo>
                    <a:pt x="1463802" y="1150365"/>
                  </a:lnTo>
                  <a:lnTo>
                    <a:pt x="1424685" y="1214272"/>
                  </a:lnTo>
                  <a:lnTo>
                    <a:pt x="1379982" y="1274165"/>
                  </a:lnTo>
                  <a:lnTo>
                    <a:pt x="1329690" y="1329677"/>
                  </a:lnTo>
                  <a:lnTo>
                    <a:pt x="1274191" y="1379981"/>
                  </a:lnTo>
                  <a:lnTo>
                    <a:pt x="1214246" y="1424698"/>
                  </a:lnTo>
                  <a:lnTo>
                    <a:pt x="1150366" y="1463840"/>
                  </a:lnTo>
                  <a:lnTo>
                    <a:pt x="1082040" y="1496593"/>
                  </a:lnTo>
                  <a:lnTo>
                    <a:pt x="1010666" y="1522552"/>
                  </a:lnTo>
                  <a:lnTo>
                    <a:pt x="935990" y="1541716"/>
                  </a:lnTo>
                  <a:lnTo>
                    <a:pt x="858519" y="1553692"/>
                  </a:lnTo>
                  <a:lnTo>
                    <a:pt x="779018" y="1557680"/>
                  </a:lnTo>
                  <a:lnTo>
                    <a:pt x="699516" y="1553692"/>
                  </a:lnTo>
                  <a:lnTo>
                    <a:pt x="622045" y="1541716"/>
                  </a:lnTo>
                  <a:lnTo>
                    <a:pt x="547369" y="1522552"/>
                  </a:lnTo>
                  <a:lnTo>
                    <a:pt x="475995" y="1496593"/>
                  </a:lnTo>
                  <a:lnTo>
                    <a:pt x="407669" y="1463840"/>
                  </a:lnTo>
                  <a:lnTo>
                    <a:pt x="343407" y="1424711"/>
                  </a:lnTo>
                  <a:lnTo>
                    <a:pt x="283463" y="1379981"/>
                  </a:lnTo>
                  <a:lnTo>
                    <a:pt x="228345" y="1329664"/>
                  </a:lnTo>
                  <a:lnTo>
                    <a:pt x="178054" y="1274178"/>
                  </a:lnTo>
                  <a:lnTo>
                    <a:pt x="132969" y="1214272"/>
                  </a:lnTo>
                  <a:lnTo>
                    <a:pt x="94234" y="1150365"/>
                  </a:lnTo>
                  <a:lnTo>
                    <a:pt x="61087" y="1082039"/>
                  </a:lnTo>
                  <a:lnTo>
                    <a:pt x="35051" y="1010665"/>
                  </a:lnTo>
                  <a:lnTo>
                    <a:pt x="15875" y="935989"/>
                  </a:lnTo>
                  <a:lnTo>
                    <a:pt x="3937" y="858519"/>
                  </a:lnTo>
                  <a:lnTo>
                    <a:pt x="0" y="779017"/>
                  </a:lnTo>
                  <a:lnTo>
                    <a:pt x="3937" y="699515"/>
                  </a:lnTo>
                  <a:lnTo>
                    <a:pt x="15875" y="622045"/>
                  </a:lnTo>
                  <a:lnTo>
                    <a:pt x="35051" y="547369"/>
                  </a:lnTo>
                  <a:lnTo>
                    <a:pt x="61087" y="475869"/>
                  </a:lnTo>
                  <a:lnTo>
                    <a:pt x="94234" y="407669"/>
                  </a:lnTo>
                  <a:lnTo>
                    <a:pt x="132969" y="343407"/>
                  </a:lnTo>
                  <a:lnTo>
                    <a:pt x="178054" y="283463"/>
                  </a:lnTo>
                  <a:lnTo>
                    <a:pt x="228345" y="228345"/>
                  </a:lnTo>
                  <a:lnTo>
                    <a:pt x="283463" y="178053"/>
                  </a:lnTo>
                  <a:lnTo>
                    <a:pt x="343407" y="132969"/>
                  </a:lnTo>
                  <a:lnTo>
                    <a:pt x="407669" y="94233"/>
                  </a:lnTo>
                  <a:lnTo>
                    <a:pt x="475869" y="61087"/>
                  </a:lnTo>
                  <a:lnTo>
                    <a:pt x="547369" y="35051"/>
                  </a:lnTo>
                  <a:lnTo>
                    <a:pt x="622045" y="15875"/>
                  </a:lnTo>
                  <a:lnTo>
                    <a:pt x="699516" y="3937"/>
                  </a:lnTo>
                  <a:lnTo>
                    <a:pt x="779018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26"/>
            <p:cNvSpPr/>
            <p:nvPr/>
          </p:nvSpPr>
          <p:spPr>
            <a:xfrm>
              <a:off x="4610861" y="4398517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330200" h="330200">
                  <a:moveTo>
                    <a:pt x="330200" y="0"/>
                  </a:moveTo>
                  <a:lnTo>
                    <a:pt x="0" y="330072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7"/>
            <p:cNvSpPr/>
            <p:nvPr/>
          </p:nvSpPr>
          <p:spPr>
            <a:xfrm>
              <a:off x="4284726" y="4728590"/>
              <a:ext cx="327025" cy="0"/>
            </a:xfrm>
            <a:custGeom>
              <a:avLst/>
              <a:gdLst/>
              <a:ahLst/>
              <a:cxnLst/>
              <a:rect l="l" t="t" r="r" b="b"/>
              <a:pathLst>
                <a:path w="327025">
                  <a:moveTo>
                    <a:pt x="32664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28"/>
            <p:cNvSpPr/>
            <p:nvPr/>
          </p:nvSpPr>
          <p:spPr>
            <a:xfrm>
              <a:off x="4038600" y="4509515"/>
              <a:ext cx="438912" cy="43891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29"/>
            <p:cNvSpPr/>
            <p:nvPr/>
          </p:nvSpPr>
          <p:spPr>
            <a:xfrm>
              <a:off x="4113403" y="4583938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144652" y="0"/>
                  </a:moveTo>
                  <a:lnTo>
                    <a:pt x="98934" y="7375"/>
                  </a:lnTo>
                  <a:lnTo>
                    <a:pt x="59225" y="27911"/>
                  </a:lnTo>
                  <a:lnTo>
                    <a:pt x="27911" y="59225"/>
                  </a:lnTo>
                  <a:lnTo>
                    <a:pt x="7375" y="98934"/>
                  </a:lnTo>
                  <a:lnTo>
                    <a:pt x="0" y="144653"/>
                  </a:lnTo>
                  <a:lnTo>
                    <a:pt x="7375" y="190371"/>
                  </a:lnTo>
                  <a:lnTo>
                    <a:pt x="27911" y="230080"/>
                  </a:lnTo>
                  <a:lnTo>
                    <a:pt x="59225" y="261394"/>
                  </a:lnTo>
                  <a:lnTo>
                    <a:pt x="98934" y="281930"/>
                  </a:lnTo>
                  <a:lnTo>
                    <a:pt x="144652" y="289306"/>
                  </a:lnTo>
                  <a:lnTo>
                    <a:pt x="190420" y="281930"/>
                  </a:lnTo>
                  <a:lnTo>
                    <a:pt x="230135" y="261394"/>
                  </a:lnTo>
                  <a:lnTo>
                    <a:pt x="261431" y="230080"/>
                  </a:lnTo>
                  <a:lnTo>
                    <a:pt x="281943" y="190371"/>
                  </a:lnTo>
                  <a:lnTo>
                    <a:pt x="289306" y="144653"/>
                  </a:lnTo>
                  <a:lnTo>
                    <a:pt x="281943" y="98934"/>
                  </a:lnTo>
                  <a:lnTo>
                    <a:pt x="261431" y="59225"/>
                  </a:lnTo>
                  <a:lnTo>
                    <a:pt x="230135" y="27911"/>
                  </a:lnTo>
                  <a:lnTo>
                    <a:pt x="190420" y="7375"/>
                  </a:lnTo>
                  <a:lnTo>
                    <a:pt x="144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30"/>
            <p:cNvSpPr/>
            <p:nvPr/>
          </p:nvSpPr>
          <p:spPr>
            <a:xfrm>
              <a:off x="4113403" y="4583938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0" y="144653"/>
                  </a:moveTo>
                  <a:lnTo>
                    <a:pt x="7375" y="98934"/>
                  </a:lnTo>
                  <a:lnTo>
                    <a:pt x="27911" y="59225"/>
                  </a:lnTo>
                  <a:lnTo>
                    <a:pt x="59225" y="27911"/>
                  </a:lnTo>
                  <a:lnTo>
                    <a:pt x="98934" y="7375"/>
                  </a:lnTo>
                  <a:lnTo>
                    <a:pt x="144652" y="0"/>
                  </a:lnTo>
                  <a:lnTo>
                    <a:pt x="190420" y="7375"/>
                  </a:lnTo>
                  <a:lnTo>
                    <a:pt x="230135" y="27911"/>
                  </a:lnTo>
                  <a:lnTo>
                    <a:pt x="261431" y="59225"/>
                  </a:lnTo>
                  <a:lnTo>
                    <a:pt x="281943" y="98934"/>
                  </a:lnTo>
                  <a:lnTo>
                    <a:pt x="289306" y="144653"/>
                  </a:lnTo>
                  <a:lnTo>
                    <a:pt x="281943" y="190371"/>
                  </a:lnTo>
                  <a:lnTo>
                    <a:pt x="261431" y="230080"/>
                  </a:lnTo>
                  <a:lnTo>
                    <a:pt x="230135" y="261394"/>
                  </a:lnTo>
                  <a:lnTo>
                    <a:pt x="190420" y="281930"/>
                  </a:lnTo>
                  <a:lnTo>
                    <a:pt x="144652" y="289306"/>
                  </a:lnTo>
                  <a:lnTo>
                    <a:pt x="98934" y="281930"/>
                  </a:lnTo>
                  <a:lnTo>
                    <a:pt x="59225" y="261394"/>
                  </a:lnTo>
                  <a:lnTo>
                    <a:pt x="27911" y="230080"/>
                  </a:lnTo>
                  <a:lnTo>
                    <a:pt x="7375" y="190371"/>
                  </a:lnTo>
                  <a:lnTo>
                    <a:pt x="0" y="14465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31"/>
            <p:cNvSpPr txBox="1"/>
            <p:nvPr/>
          </p:nvSpPr>
          <p:spPr>
            <a:xfrm>
              <a:off x="4194428" y="4582744"/>
              <a:ext cx="128905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2</a:t>
              </a:r>
              <a:endParaRPr sz="1600">
                <a:latin typeface="Calibri"/>
                <a:cs typeface="Calibri"/>
              </a:endParaRPr>
            </a:p>
          </p:txBody>
        </p:sp>
      </p:grpSp>
      <p:sp>
        <p:nvSpPr>
          <p:cNvPr id="61" name="object 9"/>
          <p:cNvSpPr txBox="1"/>
          <p:nvPr/>
        </p:nvSpPr>
        <p:spPr>
          <a:xfrm>
            <a:off x="2540261" y="5755194"/>
            <a:ext cx="1733550" cy="61491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600" b="1" spc="-5" dirty="0">
                <a:latin typeface="Calibri"/>
                <a:cs typeface="Calibri"/>
              </a:rPr>
              <a:t>Хромированная  металлическая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полоса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62" name="object 4"/>
          <p:cNvSpPr/>
          <p:nvPr/>
        </p:nvSpPr>
        <p:spPr>
          <a:xfrm>
            <a:off x="7329818" y="1096047"/>
            <a:ext cx="2718141" cy="35342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21"/>
          <p:cNvSpPr/>
          <p:nvPr/>
        </p:nvSpPr>
        <p:spPr>
          <a:xfrm>
            <a:off x="7867919" y="864067"/>
            <a:ext cx="827949" cy="291772"/>
          </a:xfrm>
          <a:custGeom>
            <a:avLst/>
            <a:gdLst/>
            <a:ahLst/>
            <a:cxnLst/>
            <a:rect l="l" t="t" r="r" b="b"/>
            <a:pathLst>
              <a:path w="229235" h="307339">
                <a:moveTo>
                  <a:pt x="228726" y="306959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25"/>
          <p:cNvSpPr txBox="1"/>
          <p:nvPr/>
        </p:nvSpPr>
        <p:spPr>
          <a:xfrm>
            <a:off x="7645992" y="171889"/>
            <a:ext cx="10756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62355" algn="l"/>
              </a:tabLst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1	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5" name="object 5"/>
          <p:cNvSpPr/>
          <p:nvPr/>
        </p:nvSpPr>
        <p:spPr>
          <a:xfrm>
            <a:off x="10376309" y="2034382"/>
            <a:ext cx="1457325" cy="24508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6" name="Группа 65"/>
          <p:cNvGrpSpPr/>
          <p:nvPr/>
        </p:nvGrpSpPr>
        <p:grpSpPr>
          <a:xfrm>
            <a:off x="8728374" y="5075631"/>
            <a:ext cx="3108959" cy="1558290"/>
            <a:chOff x="7940040" y="5180710"/>
            <a:chExt cx="3108959" cy="1558290"/>
          </a:xfrm>
        </p:grpSpPr>
        <p:sp>
          <p:nvSpPr>
            <p:cNvPr id="67" name="object 8"/>
            <p:cNvSpPr txBox="1"/>
            <p:nvPr/>
          </p:nvSpPr>
          <p:spPr>
            <a:xfrm>
              <a:off x="9786872" y="5570626"/>
              <a:ext cx="1262127" cy="422552"/>
            </a:xfrm>
            <a:prstGeom prst="rect">
              <a:avLst/>
            </a:prstGeom>
          </p:spPr>
          <p:txBody>
            <a:bodyPr vert="horz" wrap="square" lIns="0" tIns="37465" rIns="0" bIns="0" rtlCol="0">
              <a:spAutoFit/>
            </a:bodyPr>
            <a:lstStyle/>
            <a:p>
              <a:pPr marL="12700" marR="5080">
                <a:lnSpc>
                  <a:spcPts val="1510"/>
                </a:lnSpc>
                <a:spcBef>
                  <a:spcPts val="295"/>
                </a:spcBef>
              </a:pPr>
              <a:r>
                <a:rPr sz="1600" b="1" spc="-5" dirty="0">
                  <a:latin typeface="Calibri"/>
                  <a:cs typeface="Calibri"/>
                </a:rPr>
                <a:t>Пластинка </a:t>
              </a:r>
              <a:r>
                <a:rPr sz="1600" b="1" dirty="0">
                  <a:latin typeface="Calibri"/>
                  <a:cs typeface="Calibri"/>
                </a:rPr>
                <a:t>в  </a:t>
              </a:r>
              <a:r>
                <a:rPr sz="1600" b="1" spc="-5" dirty="0">
                  <a:latin typeface="Calibri"/>
                  <a:cs typeface="Calibri"/>
                </a:rPr>
                <a:t>дне</a:t>
              </a:r>
              <a:r>
                <a:rPr sz="1600" b="1" spc="-70" dirty="0">
                  <a:latin typeface="Calibri"/>
                  <a:cs typeface="Calibri"/>
                </a:rPr>
                <a:t> </a:t>
              </a:r>
              <a:r>
                <a:rPr sz="1600" b="1" spc="-10" dirty="0">
                  <a:latin typeface="Calibri"/>
                  <a:cs typeface="Calibri"/>
                </a:rPr>
                <a:t>флакона</a:t>
              </a:r>
              <a:endParaRPr sz="1600" b="1" dirty="0">
                <a:latin typeface="Calibri"/>
                <a:cs typeface="Calibri"/>
              </a:endParaRPr>
            </a:p>
          </p:txBody>
        </p:sp>
        <p:sp>
          <p:nvSpPr>
            <p:cNvPr id="68" name="object 11"/>
            <p:cNvSpPr/>
            <p:nvPr/>
          </p:nvSpPr>
          <p:spPr>
            <a:xfrm>
              <a:off x="8158988" y="5185409"/>
              <a:ext cx="1548002" cy="154803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2"/>
            <p:cNvSpPr/>
            <p:nvPr/>
          </p:nvSpPr>
          <p:spPr>
            <a:xfrm>
              <a:off x="8154161" y="5180710"/>
              <a:ext cx="1558290" cy="1558290"/>
            </a:xfrm>
            <a:custGeom>
              <a:avLst/>
              <a:gdLst/>
              <a:ahLst/>
              <a:cxnLst/>
              <a:rect l="l" t="t" r="r" b="b"/>
              <a:pathLst>
                <a:path w="1558290" h="1558290">
                  <a:moveTo>
                    <a:pt x="779145" y="0"/>
                  </a:moveTo>
                  <a:lnTo>
                    <a:pt x="858520" y="3937"/>
                  </a:lnTo>
                  <a:lnTo>
                    <a:pt x="935990" y="16001"/>
                  </a:lnTo>
                  <a:lnTo>
                    <a:pt x="1010666" y="35051"/>
                  </a:lnTo>
                  <a:lnTo>
                    <a:pt x="1082167" y="61086"/>
                  </a:lnTo>
                  <a:lnTo>
                    <a:pt x="1150493" y="94233"/>
                  </a:lnTo>
                  <a:lnTo>
                    <a:pt x="1214374" y="132969"/>
                  </a:lnTo>
                  <a:lnTo>
                    <a:pt x="1274318" y="178053"/>
                  </a:lnTo>
                  <a:lnTo>
                    <a:pt x="1329690" y="228345"/>
                  </a:lnTo>
                  <a:lnTo>
                    <a:pt x="1380109" y="283463"/>
                  </a:lnTo>
                  <a:lnTo>
                    <a:pt x="1424813" y="343407"/>
                  </a:lnTo>
                  <a:lnTo>
                    <a:pt x="1463929" y="407669"/>
                  </a:lnTo>
                  <a:lnTo>
                    <a:pt x="1496695" y="475970"/>
                  </a:lnTo>
                  <a:lnTo>
                    <a:pt x="1522603" y="547446"/>
                  </a:lnTo>
                  <a:lnTo>
                    <a:pt x="1541780" y="622109"/>
                  </a:lnTo>
                  <a:lnTo>
                    <a:pt x="1553718" y="699579"/>
                  </a:lnTo>
                  <a:lnTo>
                    <a:pt x="1557782" y="779043"/>
                  </a:lnTo>
                  <a:lnTo>
                    <a:pt x="1553718" y="858507"/>
                  </a:lnTo>
                  <a:lnTo>
                    <a:pt x="1541780" y="935964"/>
                  </a:lnTo>
                  <a:lnTo>
                    <a:pt x="1522603" y="1010640"/>
                  </a:lnTo>
                  <a:lnTo>
                    <a:pt x="1496695" y="1082116"/>
                  </a:lnTo>
                  <a:lnTo>
                    <a:pt x="1463929" y="1150416"/>
                  </a:lnTo>
                  <a:lnTo>
                    <a:pt x="1424813" y="1214310"/>
                  </a:lnTo>
                  <a:lnTo>
                    <a:pt x="1380109" y="1274191"/>
                  </a:lnTo>
                  <a:lnTo>
                    <a:pt x="1329817" y="1329702"/>
                  </a:lnTo>
                  <a:lnTo>
                    <a:pt x="1274191" y="1380020"/>
                  </a:lnTo>
                  <a:lnTo>
                    <a:pt x="1214374" y="1424736"/>
                  </a:lnTo>
                  <a:lnTo>
                    <a:pt x="1150493" y="1463865"/>
                  </a:lnTo>
                  <a:lnTo>
                    <a:pt x="1082167" y="1496618"/>
                  </a:lnTo>
                  <a:lnTo>
                    <a:pt x="1010666" y="1522577"/>
                  </a:lnTo>
                  <a:lnTo>
                    <a:pt x="935990" y="1541741"/>
                  </a:lnTo>
                  <a:lnTo>
                    <a:pt x="858520" y="1553721"/>
                  </a:lnTo>
                  <a:lnTo>
                    <a:pt x="779145" y="1557714"/>
                  </a:lnTo>
                  <a:lnTo>
                    <a:pt x="699643" y="1553721"/>
                  </a:lnTo>
                  <a:lnTo>
                    <a:pt x="622173" y="1541741"/>
                  </a:lnTo>
                  <a:lnTo>
                    <a:pt x="547497" y="1522577"/>
                  </a:lnTo>
                  <a:lnTo>
                    <a:pt x="475996" y="1496618"/>
                  </a:lnTo>
                  <a:lnTo>
                    <a:pt x="407670" y="1463865"/>
                  </a:lnTo>
                  <a:lnTo>
                    <a:pt x="343408" y="1424736"/>
                  </a:lnTo>
                  <a:lnTo>
                    <a:pt x="283591" y="1380007"/>
                  </a:lnTo>
                  <a:lnTo>
                    <a:pt x="228473" y="1329689"/>
                  </a:lnTo>
                  <a:lnTo>
                    <a:pt x="178181" y="1274203"/>
                  </a:lnTo>
                  <a:lnTo>
                    <a:pt x="132969" y="1214310"/>
                  </a:lnTo>
                  <a:lnTo>
                    <a:pt x="94234" y="1150416"/>
                  </a:lnTo>
                  <a:lnTo>
                    <a:pt x="61087" y="1082128"/>
                  </a:lnTo>
                  <a:lnTo>
                    <a:pt x="35179" y="1010640"/>
                  </a:lnTo>
                  <a:lnTo>
                    <a:pt x="16002" y="935964"/>
                  </a:lnTo>
                  <a:lnTo>
                    <a:pt x="4064" y="858507"/>
                  </a:lnTo>
                  <a:lnTo>
                    <a:pt x="0" y="779043"/>
                  </a:lnTo>
                  <a:lnTo>
                    <a:pt x="4064" y="699579"/>
                  </a:lnTo>
                  <a:lnTo>
                    <a:pt x="16002" y="622109"/>
                  </a:lnTo>
                  <a:lnTo>
                    <a:pt x="35179" y="547446"/>
                  </a:lnTo>
                  <a:lnTo>
                    <a:pt x="61087" y="475957"/>
                  </a:lnTo>
                  <a:lnTo>
                    <a:pt x="94234" y="407669"/>
                  </a:lnTo>
                  <a:lnTo>
                    <a:pt x="132969" y="343407"/>
                  </a:lnTo>
                  <a:lnTo>
                    <a:pt x="178181" y="283463"/>
                  </a:lnTo>
                  <a:lnTo>
                    <a:pt x="228473" y="228345"/>
                  </a:lnTo>
                  <a:lnTo>
                    <a:pt x="283464" y="178053"/>
                  </a:lnTo>
                  <a:lnTo>
                    <a:pt x="343408" y="132969"/>
                  </a:lnTo>
                  <a:lnTo>
                    <a:pt x="407670" y="94233"/>
                  </a:lnTo>
                  <a:lnTo>
                    <a:pt x="475996" y="61086"/>
                  </a:lnTo>
                  <a:lnTo>
                    <a:pt x="547497" y="35051"/>
                  </a:lnTo>
                  <a:lnTo>
                    <a:pt x="622173" y="16001"/>
                  </a:lnTo>
                  <a:lnTo>
                    <a:pt x="699643" y="3937"/>
                  </a:lnTo>
                  <a:lnTo>
                    <a:pt x="779145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33"/>
            <p:cNvSpPr/>
            <p:nvPr/>
          </p:nvSpPr>
          <p:spPr>
            <a:xfrm>
              <a:off x="7940040" y="5803391"/>
              <a:ext cx="438911" cy="43891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34"/>
            <p:cNvSpPr/>
            <p:nvPr/>
          </p:nvSpPr>
          <p:spPr>
            <a:xfrm>
              <a:off x="8014334" y="5878169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60">
                  <a:moveTo>
                    <a:pt x="144653" y="0"/>
                  </a:moveTo>
                  <a:lnTo>
                    <a:pt x="98934" y="7375"/>
                  </a:lnTo>
                  <a:lnTo>
                    <a:pt x="59225" y="27911"/>
                  </a:lnTo>
                  <a:lnTo>
                    <a:pt x="27911" y="59225"/>
                  </a:lnTo>
                  <a:lnTo>
                    <a:pt x="7375" y="98934"/>
                  </a:lnTo>
                  <a:lnTo>
                    <a:pt x="0" y="144652"/>
                  </a:lnTo>
                  <a:lnTo>
                    <a:pt x="7375" y="190378"/>
                  </a:lnTo>
                  <a:lnTo>
                    <a:pt x="27911" y="230090"/>
                  </a:lnTo>
                  <a:lnTo>
                    <a:pt x="59225" y="261406"/>
                  </a:lnTo>
                  <a:lnTo>
                    <a:pt x="98934" y="281943"/>
                  </a:lnTo>
                  <a:lnTo>
                    <a:pt x="144653" y="289318"/>
                  </a:lnTo>
                  <a:lnTo>
                    <a:pt x="190371" y="281943"/>
                  </a:lnTo>
                  <a:lnTo>
                    <a:pt x="230080" y="261406"/>
                  </a:lnTo>
                  <a:lnTo>
                    <a:pt x="261394" y="230090"/>
                  </a:lnTo>
                  <a:lnTo>
                    <a:pt x="281930" y="190378"/>
                  </a:lnTo>
                  <a:lnTo>
                    <a:pt x="289306" y="144652"/>
                  </a:lnTo>
                  <a:lnTo>
                    <a:pt x="281930" y="98934"/>
                  </a:lnTo>
                  <a:lnTo>
                    <a:pt x="261394" y="59225"/>
                  </a:lnTo>
                  <a:lnTo>
                    <a:pt x="230080" y="27911"/>
                  </a:lnTo>
                  <a:lnTo>
                    <a:pt x="190371" y="7375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35"/>
            <p:cNvSpPr/>
            <p:nvPr/>
          </p:nvSpPr>
          <p:spPr>
            <a:xfrm>
              <a:off x="8014334" y="5878169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59" h="289560">
                  <a:moveTo>
                    <a:pt x="0" y="144652"/>
                  </a:moveTo>
                  <a:lnTo>
                    <a:pt x="7375" y="98934"/>
                  </a:lnTo>
                  <a:lnTo>
                    <a:pt x="27911" y="59225"/>
                  </a:lnTo>
                  <a:lnTo>
                    <a:pt x="59225" y="27911"/>
                  </a:lnTo>
                  <a:lnTo>
                    <a:pt x="98934" y="7375"/>
                  </a:lnTo>
                  <a:lnTo>
                    <a:pt x="144653" y="0"/>
                  </a:lnTo>
                  <a:lnTo>
                    <a:pt x="190371" y="7375"/>
                  </a:lnTo>
                  <a:lnTo>
                    <a:pt x="230080" y="27911"/>
                  </a:lnTo>
                  <a:lnTo>
                    <a:pt x="261394" y="59225"/>
                  </a:lnTo>
                  <a:lnTo>
                    <a:pt x="281930" y="98934"/>
                  </a:lnTo>
                  <a:lnTo>
                    <a:pt x="289306" y="144652"/>
                  </a:lnTo>
                  <a:lnTo>
                    <a:pt x="281930" y="190378"/>
                  </a:lnTo>
                  <a:lnTo>
                    <a:pt x="261394" y="230090"/>
                  </a:lnTo>
                  <a:lnTo>
                    <a:pt x="230080" y="261406"/>
                  </a:lnTo>
                  <a:lnTo>
                    <a:pt x="190371" y="281943"/>
                  </a:lnTo>
                  <a:lnTo>
                    <a:pt x="144653" y="289318"/>
                  </a:lnTo>
                  <a:lnTo>
                    <a:pt x="98934" y="281943"/>
                  </a:lnTo>
                  <a:lnTo>
                    <a:pt x="59225" y="261406"/>
                  </a:lnTo>
                  <a:lnTo>
                    <a:pt x="27911" y="230090"/>
                  </a:lnTo>
                  <a:lnTo>
                    <a:pt x="7375" y="190378"/>
                  </a:lnTo>
                  <a:lnTo>
                    <a:pt x="0" y="14465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32"/>
          <p:cNvSpPr/>
          <p:nvPr/>
        </p:nvSpPr>
        <p:spPr>
          <a:xfrm rot="1968980">
            <a:off x="8209145" y="4721871"/>
            <a:ext cx="959485" cy="959485"/>
          </a:xfrm>
          <a:custGeom>
            <a:avLst/>
            <a:gdLst/>
            <a:ahLst/>
            <a:cxnLst/>
            <a:rect l="l" t="t" r="r" b="b"/>
            <a:pathLst>
              <a:path w="959484" h="959485">
                <a:moveTo>
                  <a:pt x="0" y="0"/>
                </a:moveTo>
                <a:lnTo>
                  <a:pt x="959357" y="95942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36"/>
          <p:cNvSpPr txBox="1"/>
          <p:nvPr/>
        </p:nvSpPr>
        <p:spPr>
          <a:xfrm>
            <a:off x="8835814" y="5804246"/>
            <a:ext cx="941069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4865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600" b="1" spc="-5" dirty="0" smtClean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0076" y="6611823"/>
            <a:ext cx="58737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solidFill>
                  <a:srgbClr val="7E7E7E"/>
                </a:solidFill>
                <a:latin typeface="Calibri"/>
                <a:cs typeface="Calibri"/>
              </a:rPr>
              <a:t>К</a:t>
            </a:r>
            <a:r>
              <a:rPr sz="700" b="1" spc="-10" dirty="0">
                <a:solidFill>
                  <a:srgbClr val="7E7E7E"/>
                </a:solidFill>
                <a:latin typeface="Calibri"/>
                <a:cs typeface="Calibri"/>
              </a:rPr>
              <a:t>О</a:t>
            </a:r>
            <a:r>
              <a:rPr sz="700" b="1" spc="-5" dirty="0">
                <a:solidFill>
                  <a:srgbClr val="7E7E7E"/>
                </a:solidFill>
                <a:latin typeface="Calibri"/>
                <a:cs typeface="Calibri"/>
              </a:rPr>
              <a:t>НФИД</a:t>
            </a:r>
            <a:r>
              <a:rPr sz="700" b="1" spc="-10" dirty="0">
                <a:solidFill>
                  <a:srgbClr val="7E7E7E"/>
                </a:solidFill>
                <a:latin typeface="Calibri"/>
                <a:cs typeface="Calibri"/>
              </a:rPr>
              <a:t>Е</a:t>
            </a:r>
            <a:r>
              <a:rPr sz="700" b="1" spc="-5" dirty="0">
                <a:solidFill>
                  <a:srgbClr val="7E7E7E"/>
                </a:solidFill>
                <a:latin typeface="Calibri"/>
                <a:cs typeface="Calibri"/>
              </a:rPr>
              <a:t>НЦИ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2412" y="1213722"/>
            <a:ext cx="432434" cy="10039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6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УХИ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28725" y="559003"/>
            <a:ext cx="2992755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b="0" dirty="0">
                <a:solidFill>
                  <a:srgbClr val="FFFFFF"/>
                </a:solidFill>
                <a:latin typeface="Calibri"/>
                <a:cs typeface="Calibri"/>
              </a:rPr>
              <a:t>GABRIELLE</a:t>
            </a:r>
            <a:r>
              <a:rPr sz="1800" b="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CHANEL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45080" y="1553210"/>
            <a:ext cx="1548003" cy="1548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40254" y="1548383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144" y="0"/>
                </a:moveTo>
                <a:lnTo>
                  <a:pt x="858646" y="4063"/>
                </a:lnTo>
                <a:lnTo>
                  <a:pt x="936117" y="16001"/>
                </a:lnTo>
                <a:lnTo>
                  <a:pt x="1010665" y="35178"/>
                </a:lnTo>
                <a:lnTo>
                  <a:pt x="1082167" y="61087"/>
                </a:lnTo>
                <a:lnTo>
                  <a:pt x="1150493" y="94233"/>
                </a:lnTo>
                <a:lnTo>
                  <a:pt x="1214373" y="132968"/>
                </a:lnTo>
                <a:lnTo>
                  <a:pt x="1274318" y="178180"/>
                </a:lnTo>
                <a:lnTo>
                  <a:pt x="1329817" y="228473"/>
                </a:lnTo>
                <a:lnTo>
                  <a:pt x="1380108" y="283590"/>
                </a:lnTo>
                <a:lnTo>
                  <a:pt x="1424812" y="343407"/>
                </a:lnTo>
                <a:lnTo>
                  <a:pt x="1463929" y="407669"/>
                </a:lnTo>
                <a:lnTo>
                  <a:pt x="1496695" y="475995"/>
                </a:lnTo>
                <a:lnTo>
                  <a:pt x="1522603" y="547496"/>
                </a:lnTo>
                <a:lnTo>
                  <a:pt x="1541780" y="622173"/>
                </a:lnTo>
                <a:lnTo>
                  <a:pt x="1553845" y="699642"/>
                </a:lnTo>
                <a:lnTo>
                  <a:pt x="1557782" y="779144"/>
                </a:lnTo>
                <a:lnTo>
                  <a:pt x="1553845" y="858519"/>
                </a:lnTo>
                <a:lnTo>
                  <a:pt x="1541780" y="935989"/>
                </a:lnTo>
                <a:lnTo>
                  <a:pt x="1522603" y="1010665"/>
                </a:lnTo>
                <a:lnTo>
                  <a:pt x="1496695" y="1082166"/>
                </a:lnTo>
                <a:lnTo>
                  <a:pt x="1463929" y="1150492"/>
                </a:lnTo>
                <a:lnTo>
                  <a:pt x="1424812" y="1214374"/>
                </a:lnTo>
                <a:lnTo>
                  <a:pt x="1380108" y="1274190"/>
                </a:lnTo>
                <a:lnTo>
                  <a:pt x="1329817" y="1329689"/>
                </a:lnTo>
                <a:lnTo>
                  <a:pt x="1274318" y="1380108"/>
                </a:lnTo>
                <a:lnTo>
                  <a:pt x="1214373" y="1424813"/>
                </a:lnTo>
                <a:lnTo>
                  <a:pt x="1150493" y="1463928"/>
                </a:lnTo>
                <a:lnTo>
                  <a:pt x="1082167" y="1496694"/>
                </a:lnTo>
                <a:lnTo>
                  <a:pt x="1010665" y="1522602"/>
                </a:lnTo>
                <a:lnTo>
                  <a:pt x="936117" y="1541779"/>
                </a:lnTo>
                <a:lnTo>
                  <a:pt x="858646" y="1553717"/>
                </a:lnTo>
                <a:lnTo>
                  <a:pt x="779144" y="1557781"/>
                </a:lnTo>
                <a:lnTo>
                  <a:pt x="699643" y="1553717"/>
                </a:lnTo>
                <a:lnTo>
                  <a:pt x="622172" y="1541779"/>
                </a:lnTo>
                <a:lnTo>
                  <a:pt x="547496" y="1522602"/>
                </a:lnTo>
                <a:lnTo>
                  <a:pt x="475995" y="1496694"/>
                </a:lnTo>
                <a:lnTo>
                  <a:pt x="407796" y="1463928"/>
                </a:lnTo>
                <a:lnTo>
                  <a:pt x="343407" y="1424813"/>
                </a:lnTo>
                <a:lnTo>
                  <a:pt x="283590" y="1380108"/>
                </a:lnTo>
                <a:lnTo>
                  <a:pt x="228472" y="1329689"/>
                </a:lnTo>
                <a:lnTo>
                  <a:pt x="178181" y="1274190"/>
                </a:lnTo>
                <a:lnTo>
                  <a:pt x="133095" y="1214374"/>
                </a:lnTo>
                <a:lnTo>
                  <a:pt x="94233" y="1150492"/>
                </a:lnTo>
                <a:lnTo>
                  <a:pt x="61213" y="1082166"/>
                </a:lnTo>
                <a:lnTo>
                  <a:pt x="35178" y="1010665"/>
                </a:lnTo>
                <a:lnTo>
                  <a:pt x="16001" y="935989"/>
                </a:lnTo>
                <a:lnTo>
                  <a:pt x="4063" y="858519"/>
                </a:lnTo>
                <a:lnTo>
                  <a:pt x="0" y="779144"/>
                </a:lnTo>
                <a:lnTo>
                  <a:pt x="4063" y="699642"/>
                </a:lnTo>
                <a:lnTo>
                  <a:pt x="16001" y="622173"/>
                </a:lnTo>
                <a:lnTo>
                  <a:pt x="35178" y="547496"/>
                </a:lnTo>
                <a:lnTo>
                  <a:pt x="61213" y="475995"/>
                </a:lnTo>
                <a:lnTo>
                  <a:pt x="94233" y="407669"/>
                </a:lnTo>
                <a:lnTo>
                  <a:pt x="132969" y="343407"/>
                </a:lnTo>
                <a:lnTo>
                  <a:pt x="178181" y="283463"/>
                </a:lnTo>
                <a:lnTo>
                  <a:pt x="228472" y="228473"/>
                </a:lnTo>
                <a:lnTo>
                  <a:pt x="283590" y="178180"/>
                </a:lnTo>
                <a:lnTo>
                  <a:pt x="343407" y="132968"/>
                </a:lnTo>
                <a:lnTo>
                  <a:pt x="407796" y="94233"/>
                </a:lnTo>
                <a:lnTo>
                  <a:pt x="475995" y="61087"/>
                </a:lnTo>
                <a:lnTo>
                  <a:pt x="547496" y="35178"/>
                </a:lnTo>
                <a:lnTo>
                  <a:pt x="622172" y="16001"/>
                </a:lnTo>
                <a:lnTo>
                  <a:pt x="699643" y="4063"/>
                </a:lnTo>
                <a:lnTo>
                  <a:pt x="779144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62589" y="856489"/>
            <a:ext cx="2932837" cy="36777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78736" y="4634420"/>
            <a:ext cx="1547876" cy="14263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73911" y="4629658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018" y="0"/>
                </a:moveTo>
                <a:lnTo>
                  <a:pt x="858519" y="3937"/>
                </a:lnTo>
                <a:lnTo>
                  <a:pt x="935989" y="16002"/>
                </a:lnTo>
                <a:lnTo>
                  <a:pt x="1010665" y="35179"/>
                </a:lnTo>
                <a:lnTo>
                  <a:pt x="1082166" y="61087"/>
                </a:lnTo>
                <a:lnTo>
                  <a:pt x="1150493" y="94234"/>
                </a:lnTo>
                <a:lnTo>
                  <a:pt x="1214374" y="132969"/>
                </a:lnTo>
                <a:lnTo>
                  <a:pt x="1274190" y="178054"/>
                </a:lnTo>
                <a:lnTo>
                  <a:pt x="1329689" y="228346"/>
                </a:lnTo>
                <a:lnTo>
                  <a:pt x="1379982" y="283464"/>
                </a:lnTo>
                <a:lnTo>
                  <a:pt x="1424813" y="343408"/>
                </a:lnTo>
                <a:lnTo>
                  <a:pt x="1463928" y="407670"/>
                </a:lnTo>
                <a:lnTo>
                  <a:pt x="1496695" y="475996"/>
                </a:lnTo>
                <a:lnTo>
                  <a:pt x="1522602" y="547497"/>
                </a:lnTo>
                <a:lnTo>
                  <a:pt x="1541780" y="622173"/>
                </a:lnTo>
                <a:lnTo>
                  <a:pt x="1553718" y="699643"/>
                </a:lnTo>
                <a:lnTo>
                  <a:pt x="1557782" y="779018"/>
                </a:lnTo>
                <a:lnTo>
                  <a:pt x="1553718" y="858520"/>
                </a:lnTo>
                <a:lnTo>
                  <a:pt x="1541780" y="935990"/>
                </a:lnTo>
                <a:lnTo>
                  <a:pt x="1522602" y="1010653"/>
                </a:lnTo>
                <a:lnTo>
                  <a:pt x="1496695" y="1082128"/>
                </a:lnTo>
                <a:lnTo>
                  <a:pt x="1463928" y="1150429"/>
                </a:lnTo>
                <a:lnTo>
                  <a:pt x="1424813" y="1214323"/>
                </a:lnTo>
                <a:lnTo>
                  <a:pt x="1379982" y="1274216"/>
                </a:lnTo>
                <a:lnTo>
                  <a:pt x="1329689" y="1329715"/>
                </a:lnTo>
                <a:lnTo>
                  <a:pt x="1274190" y="1380032"/>
                </a:lnTo>
                <a:lnTo>
                  <a:pt x="1214374" y="1424749"/>
                </a:lnTo>
                <a:lnTo>
                  <a:pt x="1150493" y="1463890"/>
                </a:lnTo>
                <a:lnTo>
                  <a:pt x="1082166" y="1496631"/>
                </a:lnTo>
                <a:lnTo>
                  <a:pt x="1010665" y="1522590"/>
                </a:lnTo>
                <a:lnTo>
                  <a:pt x="935989" y="1541754"/>
                </a:lnTo>
                <a:lnTo>
                  <a:pt x="858519" y="1553743"/>
                </a:lnTo>
                <a:lnTo>
                  <a:pt x="779018" y="1557731"/>
                </a:lnTo>
                <a:lnTo>
                  <a:pt x="699643" y="1553743"/>
                </a:lnTo>
                <a:lnTo>
                  <a:pt x="622172" y="1541754"/>
                </a:lnTo>
                <a:lnTo>
                  <a:pt x="547496" y="1522590"/>
                </a:lnTo>
                <a:lnTo>
                  <a:pt x="475995" y="1496631"/>
                </a:lnTo>
                <a:lnTo>
                  <a:pt x="407669" y="1463890"/>
                </a:lnTo>
                <a:lnTo>
                  <a:pt x="343407" y="1424749"/>
                </a:lnTo>
                <a:lnTo>
                  <a:pt x="283463" y="1380032"/>
                </a:lnTo>
                <a:lnTo>
                  <a:pt x="228345" y="1329715"/>
                </a:lnTo>
                <a:lnTo>
                  <a:pt x="178053" y="1274216"/>
                </a:lnTo>
                <a:lnTo>
                  <a:pt x="132969" y="1214323"/>
                </a:lnTo>
                <a:lnTo>
                  <a:pt x="94233" y="1150429"/>
                </a:lnTo>
                <a:lnTo>
                  <a:pt x="61087" y="1082141"/>
                </a:lnTo>
                <a:lnTo>
                  <a:pt x="35178" y="1010653"/>
                </a:lnTo>
                <a:lnTo>
                  <a:pt x="16001" y="935990"/>
                </a:lnTo>
                <a:lnTo>
                  <a:pt x="3936" y="858520"/>
                </a:lnTo>
                <a:lnTo>
                  <a:pt x="0" y="779018"/>
                </a:lnTo>
                <a:lnTo>
                  <a:pt x="3936" y="699643"/>
                </a:lnTo>
                <a:lnTo>
                  <a:pt x="16001" y="622173"/>
                </a:lnTo>
                <a:lnTo>
                  <a:pt x="35178" y="547497"/>
                </a:lnTo>
                <a:lnTo>
                  <a:pt x="61087" y="475996"/>
                </a:lnTo>
                <a:lnTo>
                  <a:pt x="94233" y="407670"/>
                </a:lnTo>
                <a:lnTo>
                  <a:pt x="132969" y="343408"/>
                </a:lnTo>
                <a:lnTo>
                  <a:pt x="178053" y="283464"/>
                </a:lnTo>
                <a:lnTo>
                  <a:pt x="228345" y="228346"/>
                </a:lnTo>
                <a:lnTo>
                  <a:pt x="283463" y="178054"/>
                </a:lnTo>
                <a:lnTo>
                  <a:pt x="343407" y="132969"/>
                </a:lnTo>
                <a:lnTo>
                  <a:pt x="407669" y="94234"/>
                </a:lnTo>
                <a:lnTo>
                  <a:pt x="475995" y="61087"/>
                </a:lnTo>
                <a:lnTo>
                  <a:pt x="547496" y="35179"/>
                </a:lnTo>
                <a:lnTo>
                  <a:pt x="622172" y="16002"/>
                </a:lnTo>
                <a:lnTo>
                  <a:pt x="699643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31464" y="2330195"/>
            <a:ext cx="438912" cy="4389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06647" y="240563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5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06647" y="240563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487292" y="2404110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460481" y="3727450"/>
            <a:ext cx="700405" cy="700405"/>
          </a:xfrm>
          <a:custGeom>
            <a:avLst/>
            <a:gdLst/>
            <a:ahLst/>
            <a:cxnLst/>
            <a:rect l="l" t="t" r="r" b="b"/>
            <a:pathLst>
              <a:path w="700404" h="700404">
                <a:moveTo>
                  <a:pt x="700277" y="700277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91090" y="3727450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4">
                <a:moveTo>
                  <a:pt x="470153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309225" y="4407915"/>
            <a:ext cx="1548002" cy="15479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304398" y="4403090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89">
                <a:moveTo>
                  <a:pt x="779145" y="0"/>
                </a:moveTo>
                <a:lnTo>
                  <a:pt x="858647" y="4064"/>
                </a:lnTo>
                <a:lnTo>
                  <a:pt x="936117" y="16002"/>
                </a:lnTo>
                <a:lnTo>
                  <a:pt x="1010666" y="35179"/>
                </a:lnTo>
                <a:lnTo>
                  <a:pt x="1082167" y="61087"/>
                </a:lnTo>
                <a:lnTo>
                  <a:pt x="1150493" y="94234"/>
                </a:lnTo>
                <a:lnTo>
                  <a:pt x="1214374" y="132969"/>
                </a:lnTo>
                <a:lnTo>
                  <a:pt x="1274318" y="178181"/>
                </a:lnTo>
                <a:lnTo>
                  <a:pt x="1329817" y="228473"/>
                </a:lnTo>
                <a:lnTo>
                  <a:pt x="1380108" y="283591"/>
                </a:lnTo>
                <a:lnTo>
                  <a:pt x="1424812" y="343408"/>
                </a:lnTo>
                <a:lnTo>
                  <a:pt x="1463928" y="407670"/>
                </a:lnTo>
                <a:lnTo>
                  <a:pt x="1496695" y="475996"/>
                </a:lnTo>
                <a:lnTo>
                  <a:pt x="1522602" y="547497"/>
                </a:lnTo>
                <a:lnTo>
                  <a:pt x="1541779" y="622173"/>
                </a:lnTo>
                <a:lnTo>
                  <a:pt x="1553845" y="699643"/>
                </a:lnTo>
                <a:lnTo>
                  <a:pt x="1557781" y="779145"/>
                </a:lnTo>
                <a:lnTo>
                  <a:pt x="1553845" y="858520"/>
                </a:lnTo>
                <a:lnTo>
                  <a:pt x="1541779" y="935990"/>
                </a:lnTo>
                <a:lnTo>
                  <a:pt x="1522602" y="1010666"/>
                </a:lnTo>
                <a:lnTo>
                  <a:pt x="1496695" y="1082167"/>
                </a:lnTo>
                <a:lnTo>
                  <a:pt x="1463928" y="1150493"/>
                </a:lnTo>
                <a:lnTo>
                  <a:pt x="1424812" y="1214361"/>
                </a:lnTo>
                <a:lnTo>
                  <a:pt x="1380108" y="1274254"/>
                </a:lnTo>
                <a:lnTo>
                  <a:pt x="1329817" y="1329766"/>
                </a:lnTo>
                <a:lnTo>
                  <a:pt x="1274318" y="1380070"/>
                </a:lnTo>
                <a:lnTo>
                  <a:pt x="1214374" y="1424787"/>
                </a:lnTo>
                <a:lnTo>
                  <a:pt x="1150493" y="1463929"/>
                </a:lnTo>
                <a:lnTo>
                  <a:pt x="1082167" y="1496682"/>
                </a:lnTo>
                <a:lnTo>
                  <a:pt x="1010666" y="1522641"/>
                </a:lnTo>
                <a:lnTo>
                  <a:pt x="936117" y="1541805"/>
                </a:lnTo>
                <a:lnTo>
                  <a:pt x="858647" y="1553781"/>
                </a:lnTo>
                <a:lnTo>
                  <a:pt x="779145" y="1557769"/>
                </a:lnTo>
                <a:lnTo>
                  <a:pt x="699643" y="1553781"/>
                </a:lnTo>
                <a:lnTo>
                  <a:pt x="622173" y="1541805"/>
                </a:lnTo>
                <a:lnTo>
                  <a:pt x="547497" y="1522641"/>
                </a:lnTo>
                <a:lnTo>
                  <a:pt x="475996" y="1496682"/>
                </a:lnTo>
                <a:lnTo>
                  <a:pt x="407797" y="1463929"/>
                </a:lnTo>
                <a:lnTo>
                  <a:pt x="343407" y="1424800"/>
                </a:lnTo>
                <a:lnTo>
                  <a:pt x="283591" y="1380070"/>
                </a:lnTo>
                <a:lnTo>
                  <a:pt x="228473" y="1329753"/>
                </a:lnTo>
                <a:lnTo>
                  <a:pt x="178180" y="1274267"/>
                </a:lnTo>
                <a:lnTo>
                  <a:pt x="133096" y="1214361"/>
                </a:lnTo>
                <a:lnTo>
                  <a:pt x="94360" y="1150493"/>
                </a:lnTo>
                <a:lnTo>
                  <a:pt x="61214" y="1082167"/>
                </a:lnTo>
                <a:lnTo>
                  <a:pt x="35178" y="1010666"/>
                </a:lnTo>
                <a:lnTo>
                  <a:pt x="16001" y="935990"/>
                </a:lnTo>
                <a:lnTo>
                  <a:pt x="4064" y="858520"/>
                </a:lnTo>
                <a:lnTo>
                  <a:pt x="0" y="779145"/>
                </a:lnTo>
                <a:lnTo>
                  <a:pt x="4064" y="699643"/>
                </a:lnTo>
                <a:lnTo>
                  <a:pt x="16001" y="622173"/>
                </a:lnTo>
                <a:lnTo>
                  <a:pt x="35178" y="547497"/>
                </a:lnTo>
                <a:lnTo>
                  <a:pt x="61214" y="475996"/>
                </a:lnTo>
                <a:lnTo>
                  <a:pt x="94360" y="407670"/>
                </a:lnTo>
                <a:lnTo>
                  <a:pt x="133096" y="343408"/>
                </a:lnTo>
                <a:lnTo>
                  <a:pt x="178180" y="283591"/>
                </a:lnTo>
                <a:lnTo>
                  <a:pt x="228473" y="228473"/>
                </a:lnTo>
                <a:lnTo>
                  <a:pt x="283591" y="178181"/>
                </a:lnTo>
                <a:lnTo>
                  <a:pt x="343407" y="132969"/>
                </a:lnTo>
                <a:lnTo>
                  <a:pt x="407797" y="94234"/>
                </a:lnTo>
                <a:lnTo>
                  <a:pt x="475996" y="61087"/>
                </a:lnTo>
                <a:lnTo>
                  <a:pt x="547497" y="35179"/>
                </a:lnTo>
                <a:lnTo>
                  <a:pt x="622173" y="16002"/>
                </a:lnTo>
                <a:lnTo>
                  <a:pt x="699643" y="4064"/>
                </a:lnTo>
                <a:lnTo>
                  <a:pt x="77914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863071" y="4187952"/>
            <a:ext cx="440435" cy="4389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938509" y="426326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3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3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3" y="289306"/>
                </a:lnTo>
                <a:lnTo>
                  <a:pt x="190433" y="281930"/>
                </a:lnTo>
                <a:lnTo>
                  <a:pt x="230179" y="261394"/>
                </a:lnTo>
                <a:lnTo>
                  <a:pt x="261513" y="230080"/>
                </a:lnTo>
                <a:lnTo>
                  <a:pt x="282056" y="190371"/>
                </a:lnTo>
                <a:lnTo>
                  <a:pt x="289433" y="144653"/>
                </a:lnTo>
                <a:lnTo>
                  <a:pt x="282056" y="98934"/>
                </a:lnTo>
                <a:lnTo>
                  <a:pt x="261513" y="59225"/>
                </a:lnTo>
                <a:lnTo>
                  <a:pt x="230179" y="27911"/>
                </a:lnTo>
                <a:lnTo>
                  <a:pt x="190433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938509" y="426326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3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3" y="0"/>
                </a:lnTo>
                <a:lnTo>
                  <a:pt x="190433" y="7375"/>
                </a:lnTo>
                <a:lnTo>
                  <a:pt x="230179" y="27911"/>
                </a:lnTo>
                <a:lnTo>
                  <a:pt x="261513" y="59225"/>
                </a:lnTo>
                <a:lnTo>
                  <a:pt x="282056" y="98934"/>
                </a:lnTo>
                <a:lnTo>
                  <a:pt x="289433" y="144653"/>
                </a:lnTo>
                <a:lnTo>
                  <a:pt x="282056" y="190371"/>
                </a:lnTo>
                <a:lnTo>
                  <a:pt x="261513" y="230080"/>
                </a:lnTo>
                <a:lnTo>
                  <a:pt x="230179" y="261394"/>
                </a:lnTo>
                <a:lnTo>
                  <a:pt x="190433" y="281930"/>
                </a:lnTo>
                <a:lnTo>
                  <a:pt x="144653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1020425" y="4262120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059428" y="1651000"/>
            <a:ext cx="3020949" cy="35558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0497" y="5135498"/>
            <a:ext cx="1548002" cy="15480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65671" y="5130800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90">
                <a:moveTo>
                  <a:pt x="779018" y="0"/>
                </a:moveTo>
                <a:lnTo>
                  <a:pt x="858520" y="3937"/>
                </a:lnTo>
                <a:lnTo>
                  <a:pt x="935989" y="16001"/>
                </a:lnTo>
                <a:lnTo>
                  <a:pt x="1010666" y="35179"/>
                </a:lnTo>
                <a:lnTo>
                  <a:pt x="1082167" y="61087"/>
                </a:lnTo>
                <a:lnTo>
                  <a:pt x="1150493" y="94233"/>
                </a:lnTo>
                <a:lnTo>
                  <a:pt x="1214374" y="132969"/>
                </a:lnTo>
                <a:lnTo>
                  <a:pt x="1274191" y="178053"/>
                </a:lnTo>
                <a:lnTo>
                  <a:pt x="1329689" y="228346"/>
                </a:lnTo>
                <a:lnTo>
                  <a:pt x="1380108" y="283463"/>
                </a:lnTo>
                <a:lnTo>
                  <a:pt x="1424812" y="343408"/>
                </a:lnTo>
                <a:lnTo>
                  <a:pt x="1463928" y="407669"/>
                </a:lnTo>
                <a:lnTo>
                  <a:pt x="1496695" y="475983"/>
                </a:lnTo>
                <a:lnTo>
                  <a:pt x="1522602" y="547471"/>
                </a:lnTo>
                <a:lnTo>
                  <a:pt x="1541779" y="622134"/>
                </a:lnTo>
                <a:lnTo>
                  <a:pt x="1553718" y="699604"/>
                </a:lnTo>
                <a:lnTo>
                  <a:pt x="1557781" y="779056"/>
                </a:lnTo>
                <a:lnTo>
                  <a:pt x="1553718" y="858519"/>
                </a:lnTo>
                <a:lnTo>
                  <a:pt x="1541779" y="935990"/>
                </a:lnTo>
                <a:lnTo>
                  <a:pt x="1522602" y="1010653"/>
                </a:lnTo>
                <a:lnTo>
                  <a:pt x="1496695" y="1082141"/>
                </a:lnTo>
                <a:lnTo>
                  <a:pt x="1463928" y="1150429"/>
                </a:lnTo>
                <a:lnTo>
                  <a:pt x="1424812" y="1214323"/>
                </a:lnTo>
                <a:lnTo>
                  <a:pt x="1380108" y="1274216"/>
                </a:lnTo>
                <a:lnTo>
                  <a:pt x="1329689" y="1329728"/>
                </a:lnTo>
                <a:lnTo>
                  <a:pt x="1274191" y="1380032"/>
                </a:lnTo>
                <a:lnTo>
                  <a:pt x="1214374" y="1424749"/>
                </a:lnTo>
                <a:lnTo>
                  <a:pt x="1150493" y="1463890"/>
                </a:lnTo>
                <a:lnTo>
                  <a:pt x="1082167" y="1496644"/>
                </a:lnTo>
                <a:lnTo>
                  <a:pt x="1010666" y="1522603"/>
                </a:lnTo>
                <a:lnTo>
                  <a:pt x="935989" y="1541767"/>
                </a:lnTo>
                <a:lnTo>
                  <a:pt x="858520" y="1553743"/>
                </a:lnTo>
                <a:lnTo>
                  <a:pt x="779018" y="1557731"/>
                </a:lnTo>
                <a:lnTo>
                  <a:pt x="699643" y="1553743"/>
                </a:lnTo>
                <a:lnTo>
                  <a:pt x="622173" y="1541767"/>
                </a:lnTo>
                <a:lnTo>
                  <a:pt x="547497" y="1522603"/>
                </a:lnTo>
                <a:lnTo>
                  <a:pt x="475996" y="1496644"/>
                </a:lnTo>
                <a:lnTo>
                  <a:pt x="407670" y="1463890"/>
                </a:lnTo>
                <a:lnTo>
                  <a:pt x="343407" y="1424762"/>
                </a:lnTo>
                <a:lnTo>
                  <a:pt x="283463" y="1380032"/>
                </a:lnTo>
                <a:lnTo>
                  <a:pt x="228345" y="1329715"/>
                </a:lnTo>
                <a:lnTo>
                  <a:pt x="178053" y="1274229"/>
                </a:lnTo>
                <a:lnTo>
                  <a:pt x="132968" y="1214323"/>
                </a:lnTo>
                <a:lnTo>
                  <a:pt x="94233" y="1150429"/>
                </a:lnTo>
                <a:lnTo>
                  <a:pt x="61087" y="1082141"/>
                </a:lnTo>
                <a:lnTo>
                  <a:pt x="35178" y="1010653"/>
                </a:lnTo>
                <a:lnTo>
                  <a:pt x="16001" y="935990"/>
                </a:lnTo>
                <a:lnTo>
                  <a:pt x="3937" y="858519"/>
                </a:lnTo>
                <a:lnTo>
                  <a:pt x="0" y="779056"/>
                </a:lnTo>
                <a:lnTo>
                  <a:pt x="3937" y="699604"/>
                </a:lnTo>
                <a:lnTo>
                  <a:pt x="16001" y="622134"/>
                </a:lnTo>
                <a:lnTo>
                  <a:pt x="35178" y="547471"/>
                </a:lnTo>
                <a:lnTo>
                  <a:pt x="61087" y="475970"/>
                </a:lnTo>
                <a:lnTo>
                  <a:pt x="94233" y="407669"/>
                </a:lnTo>
                <a:lnTo>
                  <a:pt x="132968" y="343408"/>
                </a:lnTo>
                <a:lnTo>
                  <a:pt x="178053" y="283463"/>
                </a:lnTo>
                <a:lnTo>
                  <a:pt x="228473" y="228346"/>
                </a:lnTo>
                <a:lnTo>
                  <a:pt x="283463" y="178053"/>
                </a:lnTo>
                <a:lnTo>
                  <a:pt x="343407" y="132969"/>
                </a:lnTo>
                <a:lnTo>
                  <a:pt x="407670" y="94233"/>
                </a:lnTo>
                <a:lnTo>
                  <a:pt x="475996" y="61087"/>
                </a:lnTo>
                <a:lnTo>
                  <a:pt x="547497" y="35179"/>
                </a:lnTo>
                <a:lnTo>
                  <a:pt x="622173" y="16001"/>
                </a:lnTo>
                <a:lnTo>
                  <a:pt x="699643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70246" y="2550286"/>
            <a:ext cx="614680" cy="614680"/>
          </a:xfrm>
          <a:custGeom>
            <a:avLst/>
            <a:gdLst/>
            <a:ahLst/>
            <a:cxnLst/>
            <a:rect l="l" t="t" r="r" b="b"/>
            <a:pathLst>
              <a:path w="614679" h="614680">
                <a:moveTo>
                  <a:pt x="614552" y="614552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93084" y="2550286"/>
            <a:ext cx="1177925" cy="0"/>
          </a:xfrm>
          <a:custGeom>
            <a:avLst/>
            <a:gdLst/>
            <a:ahLst/>
            <a:cxnLst/>
            <a:rect l="l" t="t" r="r" b="b"/>
            <a:pathLst>
              <a:path w="1177925">
                <a:moveTo>
                  <a:pt x="117767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86758" y="4798948"/>
            <a:ext cx="845819" cy="845819"/>
          </a:xfrm>
          <a:custGeom>
            <a:avLst/>
            <a:gdLst/>
            <a:ahLst/>
            <a:cxnLst/>
            <a:rect l="l" t="t" r="r" b="b"/>
            <a:pathLst>
              <a:path w="845820" h="845820">
                <a:moveTo>
                  <a:pt x="845438" y="0"/>
                </a:moveTo>
                <a:lnTo>
                  <a:pt x="0" y="845477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07792" y="5425440"/>
            <a:ext cx="438911" cy="4389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81960" y="5499734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3"/>
                </a:lnTo>
                <a:lnTo>
                  <a:pt x="27911" y="59233"/>
                </a:lnTo>
                <a:lnTo>
                  <a:pt x="7375" y="98953"/>
                </a:lnTo>
                <a:lnTo>
                  <a:pt x="0" y="144691"/>
                </a:lnTo>
                <a:lnTo>
                  <a:pt x="7375" y="190416"/>
                </a:lnTo>
                <a:lnTo>
                  <a:pt x="27911" y="230128"/>
                </a:lnTo>
                <a:lnTo>
                  <a:pt x="59225" y="261444"/>
                </a:lnTo>
                <a:lnTo>
                  <a:pt x="98934" y="281981"/>
                </a:lnTo>
                <a:lnTo>
                  <a:pt x="144652" y="289356"/>
                </a:lnTo>
                <a:lnTo>
                  <a:pt x="190433" y="281981"/>
                </a:lnTo>
                <a:lnTo>
                  <a:pt x="230179" y="261444"/>
                </a:lnTo>
                <a:lnTo>
                  <a:pt x="261513" y="230128"/>
                </a:lnTo>
                <a:lnTo>
                  <a:pt x="282056" y="190416"/>
                </a:lnTo>
                <a:lnTo>
                  <a:pt x="289432" y="144691"/>
                </a:lnTo>
                <a:lnTo>
                  <a:pt x="282056" y="98953"/>
                </a:lnTo>
                <a:lnTo>
                  <a:pt x="261513" y="59233"/>
                </a:lnTo>
                <a:lnTo>
                  <a:pt x="230179" y="27913"/>
                </a:lnTo>
                <a:lnTo>
                  <a:pt x="190433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81960" y="5499734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91"/>
                </a:moveTo>
                <a:lnTo>
                  <a:pt x="7375" y="98953"/>
                </a:lnTo>
                <a:lnTo>
                  <a:pt x="27911" y="59233"/>
                </a:lnTo>
                <a:lnTo>
                  <a:pt x="59225" y="27913"/>
                </a:lnTo>
                <a:lnTo>
                  <a:pt x="98934" y="7375"/>
                </a:lnTo>
                <a:lnTo>
                  <a:pt x="144652" y="0"/>
                </a:lnTo>
                <a:lnTo>
                  <a:pt x="190433" y="7375"/>
                </a:lnTo>
                <a:lnTo>
                  <a:pt x="230179" y="27913"/>
                </a:lnTo>
                <a:lnTo>
                  <a:pt x="261513" y="59233"/>
                </a:lnTo>
                <a:lnTo>
                  <a:pt x="282056" y="98953"/>
                </a:lnTo>
                <a:lnTo>
                  <a:pt x="289432" y="144691"/>
                </a:lnTo>
                <a:lnTo>
                  <a:pt x="282056" y="190416"/>
                </a:lnTo>
                <a:lnTo>
                  <a:pt x="261513" y="230128"/>
                </a:lnTo>
                <a:lnTo>
                  <a:pt x="230179" y="261444"/>
                </a:lnTo>
                <a:lnTo>
                  <a:pt x="190433" y="281981"/>
                </a:lnTo>
                <a:lnTo>
                  <a:pt x="144652" y="289356"/>
                </a:lnTo>
                <a:lnTo>
                  <a:pt x="98934" y="281981"/>
                </a:lnTo>
                <a:lnTo>
                  <a:pt x="59225" y="261444"/>
                </a:lnTo>
                <a:lnTo>
                  <a:pt x="27911" y="230128"/>
                </a:lnTo>
                <a:lnTo>
                  <a:pt x="7375" y="190416"/>
                </a:lnTo>
                <a:lnTo>
                  <a:pt x="0" y="14469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062732" y="5498998"/>
            <a:ext cx="12376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2428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3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388984" y="4470527"/>
            <a:ext cx="1062355" cy="1485900"/>
          </a:xfrm>
          <a:custGeom>
            <a:avLst/>
            <a:gdLst/>
            <a:ahLst/>
            <a:cxnLst/>
            <a:rect l="l" t="t" r="r" b="b"/>
            <a:pathLst>
              <a:path w="1062354" h="1485900">
                <a:moveTo>
                  <a:pt x="1062355" y="0"/>
                </a:moveTo>
                <a:lnTo>
                  <a:pt x="0" y="1485353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62823" y="5955881"/>
            <a:ext cx="527050" cy="0"/>
          </a:xfrm>
          <a:custGeom>
            <a:avLst/>
            <a:gdLst/>
            <a:ahLst/>
            <a:cxnLst/>
            <a:rect l="l" t="t" r="r" b="b"/>
            <a:pathLst>
              <a:path w="527050">
                <a:moveTo>
                  <a:pt x="526669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598664" y="5690615"/>
            <a:ext cx="438912" cy="4389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673720" y="5764898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779" y="0"/>
                </a:moveTo>
                <a:lnTo>
                  <a:pt x="98999" y="7375"/>
                </a:lnTo>
                <a:lnTo>
                  <a:pt x="59253" y="27912"/>
                </a:lnTo>
                <a:lnTo>
                  <a:pt x="27919" y="59228"/>
                </a:lnTo>
                <a:lnTo>
                  <a:pt x="7376" y="98940"/>
                </a:lnTo>
                <a:lnTo>
                  <a:pt x="0" y="144665"/>
                </a:lnTo>
                <a:lnTo>
                  <a:pt x="7376" y="190384"/>
                </a:lnTo>
                <a:lnTo>
                  <a:pt x="27919" y="230093"/>
                </a:lnTo>
                <a:lnTo>
                  <a:pt x="59253" y="261407"/>
                </a:lnTo>
                <a:lnTo>
                  <a:pt x="98999" y="281943"/>
                </a:lnTo>
                <a:lnTo>
                  <a:pt x="144779" y="289318"/>
                </a:lnTo>
                <a:lnTo>
                  <a:pt x="190498" y="281943"/>
                </a:lnTo>
                <a:lnTo>
                  <a:pt x="230207" y="261407"/>
                </a:lnTo>
                <a:lnTo>
                  <a:pt x="261521" y="230093"/>
                </a:lnTo>
                <a:lnTo>
                  <a:pt x="282057" y="190384"/>
                </a:lnTo>
                <a:lnTo>
                  <a:pt x="289432" y="144665"/>
                </a:lnTo>
                <a:lnTo>
                  <a:pt x="282057" y="98940"/>
                </a:lnTo>
                <a:lnTo>
                  <a:pt x="261521" y="59228"/>
                </a:lnTo>
                <a:lnTo>
                  <a:pt x="230207" y="27912"/>
                </a:lnTo>
                <a:lnTo>
                  <a:pt x="190498" y="7375"/>
                </a:lnTo>
                <a:lnTo>
                  <a:pt x="1447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673720" y="5764898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65"/>
                </a:moveTo>
                <a:lnTo>
                  <a:pt x="7376" y="98940"/>
                </a:lnTo>
                <a:lnTo>
                  <a:pt x="27919" y="59228"/>
                </a:lnTo>
                <a:lnTo>
                  <a:pt x="59253" y="27912"/>
                </a:lnTo>
                <a:lnTo>
                  <a:pt x="98999" y="7375"/>
                </a:lnTo>
                <a:lnTo>
                  <a:pt x="144779" y="0"/>
                </a:lnTo>
                <a:lnTo>
                  <a:pt x="190498" y="7375"/>
                </a:lnTo>
                <a:lnTo>
                  <a:pt x="230207" y="27912"/>
                </a:lnTo>
                <a:lnTo>
                  <a:pt x="261521" y="59228"/>
                </a:lnTo>
                <a:lnTo>
                  <a:pt x="282057" y="98940"/>
                </a:lnTo>
                <a:lnTo>
                  <a:pt x="289432" y="144665"/>
                </a:lnTo>
                <a:lnTo>
                  <a:pt x="282057" y="190384"/>
                </a:lnTo>
                <a:lnTo>
                  <a:pt x="261521" y="230093"/>
                </a:lnTo>
                <a:lnTo>
                  <a:pt x="230207" y="261407"/>
                </a:lnTo>
                <a:lnTo>
                  <a:pt x="190498" y="281943"/>
                </a:lnTo>
                <a:lnTo>
                  <a:pt x="144779" y="289318"/>
                </a:lnTo>
                <a:lnTo>
                  <a:pt x="98999" y="281943"/>
                </a:lnTo>
                <a:lnTo>
                  <a:pt x="59253" y="261407"/>
                </a:lnTo>
                <a:lnTo>
                  <a:pt x="27919" y="230093"/>
                </a:lnTo>
                <a:lnTo>
                  <a:pt x="7376" y="190384"/>
                </a:lnTo>
                <a:lnTo>
                  <a:pt x="0" y="14466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7755128" y="5764174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521329" y="5564530"/>
            <a:ext cx="1716022" cy="80727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608330" algn="r">
              <a:lnSpc>
                <a:spcPts val="1510"/>
              </a:lnSpc>
              <a:spcBef>
                <a:spcPts val="295"/>
              </a:spcBef>
            </a:pPr>
            <a:r>
              <a:rPr sz="1600" b="1" dirty="0">
                <a:latin typeface="Calibri"/>
                <a:cs typeface="Calibri"/>
              </a:rPr>
              <a:t>Внут</a:t>
            </a:r>
            <a:r>
              <a:rPr sz="1600" b="1" spc="-10" dirty="0">
                <a:latin typeface="Calibri"/>
                <a:cs typeface="Calibri"/>
              </a:rPr>
              <a:t>р</a:t>
            </a:r>
            <a:r>
              <a:rPr sz="1600" b="1" dirty="0">
                <a:latin typeface="Calibri"/>
                <a:cs typeface="Calibri"/>
              </a:rPr>
              <a:t>ен</a:t>
            </a:r>
            <a:r>
              <a:rPr sz="1600" b="1" spc="5" dirty="0">
                <a:latin typeface="Calibri"/>
                <a:cs typeface="Calibri"/>
              </a:rPr>
              <a:t>н</a:t>
            </a:r>
            <a:r>
              <a:rPr sz="1600" b="1" spc="-10" dirty="0">
                <a:latin typeface="Calibri"/>
                <a:cs typeface="Calibri"/>
              </a:rPr>
              <a:t>я</a:t>
            </a:r>
            <a:r>
              <a:rPr sz="1600" b="1" dirty="0">
                <a:latin typeface="Calibri"/>
                <a:cs typeface="Calibri"/>
              </a:rPr>
              <a:t>я  </a:t>
            </a:r>
            <a:r>
              <a:rPr sz="1600" b="1" spc="-10" dirty="0">
                <a:latin typeface="Calibri"/>
                <a:cs typeface="Calibri"/>
              </a:rPr>
              <a:t>упаковка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повторяет 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форму</a:t>
            </a:r>
            <a:r>
              <a:rPr sz="1600" b="1" spc="-6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флакона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39048" y="6248501"/>
            <a:ext cx="283132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Calibri"/>
                <a:cs typeface="Calibri"/>
              </a:rPr>
              <a:t>Дно </a:t>
            </a:r>
            <a:r>
              <a:rPr sz="1600" b="1" spc="-10" dirty="0">
                <a:latin typeface="Calibri"/>
                <a:cs typeface="Calibri"/>
              </a:rPr>
              <a:t>флакона </a:t>
            </a:r>
            <a:r>
              <a:rPr sz="1600" b="1" dirty="0">
                <a:latin typeface="Calibri"/>
                <a:cs typeface="Calibri"/>
              </a:rPr>
              <a:t>очень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прямое  </a:t>
            </a:r>
            <a:r>
              <a:rPr sz="1600" b="1" dirty="0">
                <a:latin typeface="Calibri"/>
                <a:cs typeface="Calibri"/>
              </a:rPr>
              <a:t>Очень </a:t>
            </a:r>
            <a:r>
              <a:rPr sz="1600" b="1" spc="-10" dirty="0">
                <a:latin typeface="Calibri"/>
                <a:cs typeface="Calibri"/>
              </a:rPr>
              <a:t>тонкое</a:t>
            </a:r>
            <a:r>
              <a:rPr sz="1600" b="1" spc="-8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стекло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39048" y="1588388"/>
            <a:ext cx="1054699" cy="80727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600" b="1" dirty="0">
                <a:latin typeface="Calibri"/>
                <a:cs typeface="Calibri"/>
              </a:rPr>
              <a:t>Печать</a:t>
            </a:r>
            <a:r>
              <a:rPr sz="1600" b="1" spc="-9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на  </a:t>
            </a:r>
            <a:r>
              <a:rPr sz="1600" b="1" spc="-5" dirty="0">
                <a:latin typeface="Calibri"/>
                <a:cs typeface="Calibri"/>
              </a:rPr>
              <a:t>обратной  стороне  этикетки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605273" y="3811651"/>
            <a:ext cx="364490" cy="364490"/>
          </a:xfrm>
          <a:custGeom>
            <a:avLst/>
            <a:gdLst/>
            <a:ahLst/>
            <a:cxnLst/>
            <a:rect l="l" t="t" r="r" b="b"/>
            <a:pathLst>
              <a:path w="364489" h="364489">
                <a:moveTo>
                  <a:pt x="364109" y="363981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486911" y="3599688"/>
            <a:ext cx="438912" cy="4389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62222" y="3674364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779" y="0"/>
                </a:moveTo>
                <a:lnTo>
                  <a:pt x="98999" y="7375"/>
                </a:lnTo>
                <a:lnTo>
                  <a:pt x="59253" y="27911"/>
                </a:lnTo>
                <a:lnTo>
                  <a:pt x="27919" y="59225"/>
                </a:lnTo>
                <a:lnTo>
                  <a:pt x="7376" y="98934"/>
                </a:lnTo>
                <a:lnTo>
                  <a:pt x="0" y="144653"/>
                </a:lnTo>
                <a:lnTo>
                  <a:pt x="7376" y="190371"/>
                </a:lnTo>
                <a:lnTo>
                  <a:pt x="27919" y="230080"/>
                </a:lnTo>
                <a:lnTo>
                  <a:pt x="59253" y="261394"/>
                </a:lnTo>
                <a:lnTo>
                  <a:pt x="98999" y="281930"/>
                </a:lnTo>
                <a:lnTo>
                  <a:pt x="144779" y="289306"/>
                </a:lnTo>
                <a:lnTo>
                  <a:pt x="190498" y="281930"/>
                </a:lnTo>
                <a:lnTo>
                  <a:pt x="230207" y="261394"/>
                </a:lnTo>
                <a:lnTo>
                  <a:pt x="261521" y="230080"/>
                </a:lnTo>
                <a:lnTo>
                  <a:pt x="282057" y="190371"/>
                </a:lnTo>
                <a:lnTo>
                  <a:pt x="289432" y="144653"/>
                </a:lnTo>
                <a:lnTo>
                  <a:pt x="282057" y="98934"/>
                </a:lnTo>
                <a:lnTo>
                  <a:pt x="261521" y="59225"/>
                </a:lnTo>
                <a:lnTo>
                  <a:pt x="230207" y="27911"/>
                </a:lnTo>
                <a:lnTo>
                  <a:pt x="190498" y="7375"/>
                </a:lnTo>
                <a:lnTo>
                  <a:pt x="1447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62222" y="3674364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3"/>
                </a:moveTo>
                <a:lnTo>
                  <a:pt x="7376" y="98934"/>
                </a:lnTo>
                <a:lnTo>
                  <a:pt x="27919" y="59225"/>
                </a:lnTo>
                <a:lnTo>
                  <a:pt x="59253" y="27911"/>
                </a:lnTo>
                <a:lnTo>
                  <a:pt x="98999" y="7375"/>
                </a:lnTo>
                <a:lnTo>
                  <a:pt x="144779" y="0"/>
                </a:lnTo>
                <a:lnTo>
                  <a:pt x="190498" y="7375"/>
                </a:lnTo>
                <a:lnTo>
                  <a:pt x="230207" y="27911"/>
                </a:lnTo>
                <a:lnTo>
                  <a:pt x="261521" y="59225"/>
                </a:lnTo>
                <a:lnTo>
                  <a:pt x="282057" y="98934"/>
                </a:lnTo>
                <a:lnTo>
                  <a:pt x="289432" y="144653"/>
                </a:lnTo>
                <a:lnTo>
                  <a:pt x="282057" y="190371"/>
                </a:lnTo>
                <a:lnTo>
                  <a:pt x="261521" y="230080"/>
                </a:lnTo>
                <a:lnTo>
                  <a:pt x="230207" y="261394"/>
                </a:lnTo>
                <a:lnTo>
                  <a:pt x="190498" y="281930"/>
                </a:lnTo>
                <a:lnTo>
                  <a:pt x="144779" y="289306"/>
                </a:lnTo>
                <a:lnTo>
                  <a:pt x="98999" y="281930"/>
                </a:lnTo>
                <a:lnTo>
                  <a:pt x="59253" y="261394"/>
                </a:lnTo>
                <a:lnTo>
                  <a:pt x="27919" y="230080"/>
                </a:lnTo>
                <a:lnTo>
                  <a:pt x="7376" y="190371"/>
                </a:lnTo>
                <a:lnTo>
                  <a:pt x="0" y="14465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3643121" y="3672966"/>
            <a:ext cx="9753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62025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2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44856" y="6740600"/>
            <a:ext cx="29845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b="1" spc="-5" dirty="0">
                <a:solidFill>
                  <a:srgbClr val="7E7E7E"/>
                </a:solidFill>
                <a:latin typeface="Calibri"/>
                <a:cs typeface="Calibri"/>
              </a:rPr>
              <a:t>А</a:t>
            </a:r>
            <a:r>
              <a:rPr sz="700" b="1" spc="-15" dirty="0">
                <a:solidFill>
                  <a:srgbClr val="7E7E7E"/>
                </a:solidFill>
                <a:latin typeface="Calibri"/>
                <a:cs typeface="Calibri"/>
              </a:rPr>
              <a:t>Л</a:t>
            </a:r>
            <a:r>
              <a:rPr sz="700" b="1" spc="-10" dirty="0">
                <a:solidFill>
                  <a:srgbClr val="7E7E7E"/>
                </a:solidFill>
                <a:latin typeface="Calibri"/>
                <a:cs typeface="Calibri"/>
              </a:rPr>
              <a:t>Ь</a:t>
            </a:r>
            <a:r>
              <a:rPr sz="700" b="1" spc="-5" dirty="0">
                <a:solidFill>
                  <a:srgbClr val="7E7E7E"/>
                </a:solidFill>
                <a:latin typeface="Calibri"/>
                <a:cs typeface="Calibri"/>
              </a:rPr>
              <a:t>НО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787340" y="3774694"/>
            <a:ext cx="158666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5" dirty="0">
                <a:latin typeface="Calibri"/>
                <a:cs typeface="Calibri"/>
              </a:rPr>
              <a:t>Флакон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вогнутый,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1787848" y="3983090"/>
            <a:ext cx="212705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Calibri"/>
                <a:cs typeface="Calibri"/>
              </a:rPr>
              <a:t>четырехугольной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формы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601202" y="5883351"/>
            <a:ext cx="21316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Надписи </a:t>
            </a:r>
            <a:r>
              <a:rPr sz="1400" dirty="0">
                <a:latin typeface="Calibri"/>
                <a:cs typeface="Calibri"/>
              </a:rPr>
              <a:t>на задней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стороне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044942" y="5990640"/>
            <a:ext cx="2688590" cy="81534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67665" indent="-355600">
              <a:lnSpc>
                <a:spcPct val="100000"/>
              </a:lnSpc>
              <a:spcBef>
                <a:spcPts val="770"/>
              </a:spcBef>
            </a:pPr>
            <a:r>
              <a:rPr sz="1400" spc="-5" dirty="0">
                <a:latin typeface="Calibri"/>
                <a:cs typeface="Calibri"/>
              </a:rPr>
              <a:t>упаковки: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гравировка/инкрустация</a:t>
            </a:r>
            <a:endParaRPr sz="1400">
              <a:latin typeface="Calibri"/>
              <a:cs typeface="Calibri"/>
            </a:endParaRPr>
          </a:p>
          <a:p>
            <a:pPr marL="253365" marR="5715" indent="114300">
              <a:lnSpc>
                <a:spcPts val="1510"/>
              </a:lnSpc>
              <a:spcBef>
                <a:spcPts val="865"/>
              </a:spcBef>
            </a:pPr>
            <a:r>
              <a:rPr sz="1400" spc="-5" dirty="0">
                <a:latin typeface="Calibri"/>
                <a:cs typeface="Calibri"/>
              </a:rPr>
              <a:t>Надписи </a:t>
            </a:r>
            <a:r>
              <a:rPr sz="1400" dirty="0">
                <a:latin typeface="Calibri"/>
                <a:cs typeface="Calibri"/>
              </a:rPr>
              <a:t>на </a:t>
            </a:r>
            <a:r>
              <a:rPr sz="1400" spc="-5" dirty="0">
                <a:latin typeface="Calibri"/>
                <a:cs typeface="Calibri"/>
              </a:rPr>
              <a:t>передней стороне  упаковки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рельефные/выпуклые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94168" y="1415206"/>
            <a:ext cx="3761231" cy="49253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77409" y="1727113"/>
            <a:ext cx="3004058" cy="46377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2412" y="1213722"/>
            <a:ext cx="432434" cy="10039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6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УХИ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28725" y="559003"/>
            <a:ext cx="2992755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b="0" dirty="0">
                <a:solidFill>
                  <a:srgbClr val="FFFFFF"/>
                </a:solidFill>
                <a:latin typeface="Calibri"/>
                <a:cs typeface="Calibri"/>
              </a:rPr>
              <a:t>BLEU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73757" y="2645917"/>
            <a:ext cx="1548003" cy="15480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68932" y="2641219"/>
            <a:ext cx="1558290" cy="1557655"/>
          </a:xfrm>
          <a:custGeom>
            <a:avLst/>
            <a:gdLst/>
            <a:ahLst/>
            <a:cxnLst/>
            <a:rect l="l" t="t" r="r" b="b"/>
            <a:pathLst>
              <a:path w="1558289" h="1557654">
                <a:moveTo>
                  <a:pt x="779144" y="0"/>
                </a:moveTo>
                <a:lnTo>
                  <a:pt x="858519" y="3936"/>
                </a:lnTo>
                <a:lnTo>
                  <a:pt x="935990" y="15875"/>
                </a:lnTo>
                <a:lnTo>
                  <a:pt x="1010666" y="35051"/>
                </a:lnTo>
                <a:lnTo>
                  <a:pt x="1082167" y="61086"/>
                </a:lnTo>
                <a:lnTo>
                  <a:pt x="1150493" y="94233"/>
                </a:lnTo>
                <a:lnTo>
                  <a:pt x="1214374" y="132968"/>
                </a:lnTo>
                <a:lnTo>
                  <a:pt x="1274318" y="178053"/>
                </a:lnTo>
                <a:lnTo>
                  <a:pt x="1329690" y="228345"/>
                </a:lnTo>
                <a:lnTo>
                  <a:pt x="1380109" y="283463"/>
                </a:lnTo>
                <a:lnTo>
                  <a:pt x="1424813" y="343407"/>
                </a:lnTo>
                <a:lnTo>
                  <a:pt x="1463929" y="407669"/>
                </a:lnTo>
                <a:lnTo>
                  <a:pt x="1496695" y="475995"/>
                </a:lnTo>
                <a:lnTo>
                  <a:pt x="1522603" y="547369"/>
                </a:lnTo>
                <a:lnTo>
                  <a:pt x="1541780" y="622045"/>
                </a:lnTo>
                <a:lnTo>
                  <a:pt x="1553718" y="699515"/>
                </a:lnTo>
                <a:lnTo>
                  <a:pt x="1557782" y="779017"/>
                </a:lnTo>
                <a:lnTo>
                  <a:pt x="1553718" y="858519"/>
                </a:lnTo>
                <a:lnTo>
                  <a:pt x="1541780" y="935989"/>
                </a:lnTo>
                <a:lnTo>
                  <a:pt x="1522603" y="1010665"/>
                </a:lnTo>
                <a:lnTo>
                  <a:pt x="1496695" y="1082039"/>
                </a:lnTo>
                <a:lnTo>
                  <a:pt x="1463929" y="1150365"/>
                </a:lnTo>
                <a:lnTo>
                  <a:pt x="1424813" y="1214246"/>
                </a:lnTo>
                <a:lnTo>
                  <a:pt x="1380109" y="1274190"/>
                </a:lnTo>
                <a:lnTo>
                  <a:pt x="1329817" y="1329689"/>
                </a:lnTo>
                <a:lnTo>
                  <a:pt x="1274191" y="1379981"/>
                </a:lnTo>
                <a:lnTo>
                  <a:pt x="1214374" y="1424685"/>
                </a:lnTo>
                <a:lnTo>
                  <a:pt x="1150493" y="1463801"/>
                </a:lnTo>
                <a:lnTo>
                  <a:pt x="1082167" y="1496567"/>
                </a:lnTo>
                <a:lnTo>
                  <a:pt x="1010666" y="1522602"/>
                </a:lnTo>
                <a:lnTo>
                  <a:pt x="935990" y="1541652"/>
                </a:lnTo>
                <a:lnTo>
                  <a:pt x="858519" y="1553717"/>
                </a:lnTo>
                <a:lnTo>
                  <a:pt x="779144" y="1557654"/>
                </a:lnTo>
                <a:lnTo>
                  <a:pt x="699643" y="1553717"/>
                </a:lnTo>
                <a:lnTo>
                  <a:pt x="622173" y="1541652"/>
                </a:lnTo>
                <a:lnTo>
                  <a:pt x="547497" y="1522602"/>
                </a:lnTo>
                <a:lnTo>
                  <a:pt x="475995" y="1496567"/>
                </a:lnTo>
                <a:lnTo>
                  <a:pt x="407669" y="1463801"/>
                </a:lnTo>
                <a:lnTo>
                  <a:pt x="343407" y="1424685"/>
                </a:lnTo>
                <a:lnTo>
                  <a:pt x="283591" y="1379981"/>
                </a:lnTo>
                <a:lnTo>
                  <a:pt x="228473" y="1329689"/>
                </a:lnTo>
                <a:lnTo>
                  <a:pt x="178181" y="1274190"/>
                </a:lnTo>
                <a:lnTo>
                  <a:pt x="132969" y="1214246"/>
                </a:lnTo>
                <a:lnTo>
                  <a:pt x="94234" y="1150365"/>
                </a:lnTo>
                <a:lnTo>
                  <a:pt x="61087" y="1082039"/>
                </a:lnTo>
                <a:lnTo>
                  <a:pt x="35179" y="1010665"/>
                </a:lnTo>
                <a:lnTo>
                  <a:pt x="16001" y="935989"/>
                </a:lnTo>
                <a:lnTo>
                  <a:pt x="4063" y="858519"/>
                </a:lnTo>
                <a:lnTo>
                  <a:pt x="0" y="779017"/>
                </a:lnTo>
                <a:lnTo>
                  <a:pt x="4063" y="699515"/>
                </a:lnTo>
                <a:lnTo>
                  <a:pt x="16001" y="622045"/>
                </a:lnTo>
                <a:lnTo>
                  <a:pt x="35179" y="547369"/>
                </a:lnTo>
                <a:lnTo>
                  <a:pt x="61087" y="475868"/>
                </a:lnTo>
                <a:lnTo>
                  <a:pt x="94234" y="407669"/>
                </a:lnTo>
                <a:lnTo>
                  <a:pt x="132969" y="343407"/>
                </a:lnTo>
                <a:lnTo>
                  <a:pt x="178181" y="283463"/>
                </a:lnTo>
                <a:lnTo>
                  <a:pt x="228473" y="228345"/>
                </a:lnTo>
                <a:lnTo>
                  <a:pt x="283591" y="178053"/>
                </a:lnTo>
                <a:lnTo>
                  <a:pt x="343407" y="132968"/>
                </a:lnTo>
                <a:lnTo>
                  <a:pt x="407669" y="94233"/>
                </a:lnTo>
                <a:lnTo>
                  <a:pt x="475995" y="61086"/>
                </a:lnTo>
                <a:lnTo>
                  <a:pt x="547497" y="35051"/>
                </a:lnTo>
                <a:lnTo>
                  <a:pt x="622173" y="15875"/>
                </a:lnTo>
                <a:lnTo>
                  <a:pt x="699643" y="3936"/>
                </a:lnTo>
                <a:lnTo>
                  <a:pt x="779144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27325" y="1679448"/>
            <a:ext cx="1548002" cy="15480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22498" y="1674748"/>
            <a:ext cx="1558290" cy="1557655"/>
          </a:xfrm>
          <a:custGeom>
            <a:avLst/>
            <a:gdLst/>
            <a:ahLst/>
            <a:cxnLst/>
            <a:rect l="l" t="t" r="r" b="b"/>
            <a:pathLst>
              <a:path w="1558289" h="1557655">
                <a:moveTo>
                  <a:pt x="779145" y="0"/>
                </a:moveTo>
                <a:lnTo>
                  <a:pt x="858647" y="3937"/>
                </a:lnTo>
                <a:lnTo>
                  <a:pt x="936116" y="16001"/>
                </a:lnTo>
                <a:lnTo>
                  <a:pt x="1010665" y="35051"/>
                </a:lnTo>
                <a:lnTo>
                  <a:pt x="1082166" y="61087"/>
                </a:lnTo>
                <a:lnTo>
                  <a:pt x="1150492" y="94234"/>
                </a:lnTo>
                <a:lnTo>
                  <a:pt x="1214374" y="132968"/>
                </a:lnTo>
                <a:lnTo>
                  <a:pt x="1274317" y="178053"/>
                </a:lnTo>
                <a:lnTo>
                  <a:pt x="1329816" y="228346"/>
                </a:lnTo>
                <a:lnTo>
                  <a:pt x="1380109" y="283463"/>
                </a:lnTo>
                <a:lnTo>
                  <a:pt x="1424813" y="343408"/>
                </a:lnTo>
                <a:lnTo>
                  <a:pt x="1463928" y="407670"/>
                </a:lnTo>
                <a:lnTo>
                  <a:pt x="1496695" y="475996"/>
                </a:lnTo>
                <a:lnTo>
                  <a:pt x="1522602" y="547497"/>
                </a:lnTo>
                <a:lnTo>
                  <a:pt x="1541779" y="622046"/>
                </a:lnTo>
                <a:lnTo>
                  <a:pt x="1553845" y="699515"/>
                </a:lnTo>
                <a:lnTo>
                  <a:pt x="1557781" y="779017"/>
                </a:lnTo>
                <a:lnTo>
                  <a:pt x="1553845" y="858520"/>
                </a:lnTo>
                <a:lnTo>
                  <a:pt x="1541779" y="935989"/>
                </a:lnTo>
                <a:lnTo>
                  <a:pt x="1522602" y="1010665"/>
                </a:lnTo>
                <a:lnTo>
                  <a:pt x="1496695" y="1082166"/>
                </a:lnTo>
                <a:lnTo>
                  <a:pt x="1463928" y="1150365"/>
                </a:lnTo>
                <a:lnTo>
                  <a:pt x="1424813" y="1214247"/>
                </a:lnTo>
                <a:lnTo>
                  <a:pt x="1380109" y="1274190"/>
                </a:lnTo>
                <a:lnTo>
                  <a:pt x="1329816" y="1329689"/>
                </a:lnTo>
                <a:lnTo>
                  <a:pt x="1274317" y="1379981"/>
                </a:lnTo>
                <a:lnTo>
                  <a:pt x="1214374" y="1424686"/>
                </a:lnTo>
                <a:lnTo>
                  <a:pt x="1150492" y="1463928"/>
                </a:lnTo>
                <a:lnTo>
                  <a:pt x="1082166" y="1496567"/>
                </a:lnTo>
                <a:lnTo>
                  <a:pt x="1010665" y="1522602"/>
                </a:lnTo>
                <a:lnTo>
                  <a:pt x="936116" y="1541779"/>
                </a:lnTo>
                <a:lnTo>
                  <a:pt x="858647" y="1553717"/>
                </a:lnTo>
                <a:lnTo>
                  <a:pt x="779145" y="1557654"/>
                </a:lnTo>
                <a:lnTo>
                  <a:pt x="699642" y="1553717"/>
                </a:lnTo>
                <a:lnTo>
                  <a:pt x="622173" y="1541779"/>
                </a:lnTo>
                <a:lnTo>
                  <a:pt x="547497" y="1522602"/>
                </a:lnTo>
                <a:lnTo>
                  <a:pt x="475995" y="1496567"/>
                </a:lnTo>
                <a:lnTo>
                  <a:pt x="407796" y="1463928"/>
                </a:lnTo>
                <a:lnTo>
                  <a:pt x="343407" y="1424686"/>
                </a:lnTo>
                <a:lnTo>
                  <a:pt x="283590" y="1379981"/>
                </a:lnTo>
                <a:lnTo>
                  <a:pt x="228473" y="1329689"/>
                </a:lnTo>
                <a:lnTo>
                  <a:pt x="178181" y="1274190"/>
                </a:lnTo>
                <a:lnTo>
                  <a:pt x="133095" y="1214247"/>
                </a:lnTo>
                <a:lnTo>
                  <a:pt x="94361" y="1150365"/>
                </a:lnTo>
                <a:lnTo>
                  <a:pt x="61213" y="1082166"/>
                </a:lnTo>
                <a:lnTo>
                  <a:pt x="35178" y="1010665"/>
                </a:lnTo>
                <a:lnTo>
                  <a:pt x="16001" y="935989"/>
                </a:lnTo>
                <a:lnTo>
                  <a:pt x="4063" y="858520"/>
                </a:lnTo>
                <a:lnTo>
                  <a:pt x="0" y="779017"/>
                </a:lnTo>
                <a:lnTo>
                  <a:pt x="4063" y="699515"/>
                </a:lnTo>
                <a:lnTo>
                  <a:pt x="16001" y="622046"/>
                </a:lnTo>
                <a:lnTo>
                  <a:pt x="35178" y="547497"/>
                </a:lnTo>
                <a:lnTo>
                  <a:pt x="61213" y="475996"/>
                </a:lnTo>
                <a:lnTo>
                  <a:pt x="94361" y="407670"/>
                </a:lnTo>
                <a:lnTo>
                  <a:pt x="133095" y="343408"/>
                </a:lnTo>
                <a:lnTo>
                  <a:pt x="178181" y="283463"/>
                </a:lnTo>
                <a:lnTo>
                  <a:pt x="228473" y="228346"/>
                </a:lnTo>
                <a:lnTo>
                  <a:pt x="283590" y="178053"/>
                </a:lnTo>
                <a:lnTo>
                  <a:pt x="343407" y="132968"/>
                </a:lnTo>
                <a:lnTo>
                  <a:pt x="407796" y="94234"/>
                </a:lnTo>
                <a:lnTo>
                  <a:pt x="475995" y="61087"/>
                </a:lnTo>
                <a:lnTo>
                  <a:pt x="547497" y="35051"/>
                </a:lnTo>
                <a:lnTo>
                  <a:pt x="622173" y="16001"/>
                </a:lnTo>
                <a:lnTo>
                  <a:pt x="699642" y="3937"/>
                </a:lnTo>
                <a:lnTo>
                  <a:pt x="77914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01214" y="5242686"/>
            <a:ext cx="1548002" cy="15480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6514" y="5237988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90">
                <a:moveTo>
                  <a:pt x="779018" y="0"/>
                </a:moveTo>
                <a:lnTo>
                  <a:pt x="858520" y="3937"/>
                </a:lnTo>
                <a:lnTo>
                  <a:pt x="935989" y="15875"/>
                </a:lnTo>
                <a:lnTo>
                  <a:pt x="1010665" y="35052"/>
                </a:lnTo>
                <a:lnTo>
                  <a:pt x="1082167" y="61087"/>
                </a:lnTo>
                <a:lnTo>
                  <a:pt x="1150493" y="94234"/>
                </a:lnTo>
                <a:lnTo>
                  <a:pt x="1214374" y="132969"/>
                </a:lnTo>
                <a:lnTo>
                  <a:pt x="1274190" y="178053"/>
                </a:lnTo>
                <a:lnTo>
                  <a:pt x="1329689" y="228346"/>
                </a:lnTo>
                <a:lnTo>
                  <a:pt x="1379982" y="283464"/>
                </a:lnTo>
                <a:lnTo>
                  <a:pt x="1424813" y="343408"/>
                </a:lnTo>
                <a:lnTo>
                  <a:pt x="1463929" y="407657"/>
                </a:lnTo>
                <a:lnTo>
                  <a:pt x="1496695" y="475957"/>
                </a:lnTo>
                <a:lnTo>
                  <a:pt x="1522602" y="547433"/>
                </a:lnTo>
                <a:lnTo>
                  <a:pt x="1541780" y="622096"/>
                </a:lnTo>
                <a:lnTo>
                  <a:pt x="1553718" y="699566"/>
                </a:lnTo>
                <a:lnTo>
                  <a:pt x="1557782" y="779030"/>
                </a:lnTo>
                <a:lnTo>
                  <a:pt x="1553718" y="858494"/>
                </a:lnTo>
                <a:lnTo>
                  <a:pt x="1541780" y="935964"/>
                </a:lnTo>
                <a:lnTo>
                  <a:pt x="1522602" y="1010627"/>
                </a:lnTo>
                <a:lnTo>
                  <a:pt x="1496695" y="1082103"/>
                </a:lnTo>
                <a:lnTo>
                  <a:pt x="1463929" y="1150404"/>
                </a:lnTo>
                <a:lnTo>
                  <a:pt x="1424813" y="1214297"/>
                </a:lnTo>
                <a:lnTo>
                  <a:pt x="1379982" y="1274191"/>
                </a:lnTo>
                <a:lnTo>
                  <a:pt x="1329689" y="1329690"/>
                </a:lnTo>
                <a:lnTo>
                  <a:pt x="1274190" y="1380007"/>
                </a:lnTo>
                <a:lnTo>
                  <a:pt x="1214374" y="1424724"/>
                </a:lnTo>
                <a:lnTo>
                  <a:pt x="1150493" y="1463865"/>
                </a:lnTo>
                <a:lnTo>
                  <a:pt x="1082167" y="1496611"/>
                </a:lnTo>
                <a:lnTo>
                  <a:pt x="1010665" y="1522567"/>
                </a:lnTo>
                <a:lnTo>
                  <a:pt x="935989" y="1541733"/>
                </a:lnTo>
                <a:lnTo>
                  <a:pt x="858520" y="1553711"/>
                </a:lnTo>
                <a:lnTo>
                  <a:pt x="779018" y="1557705"/>
                </a:lnTo>
                <a:lnTo>
                  <a:pt x="699643" y="1553711"/>
                </a:lnTo>
                <a:lnTo>
                  <a:pt x="622173" y="1541733"/>
                </a:lnTo>
                <a:lnTo>
                  <a:pt x="547497" y="1522567"/>
                </a:lnTo>
                <a:lnTo>
                  <a:pt x="475996" y="1496611"/>
                </a:lnTo>
                <a:lnTo>
                  <a:pt x="407670" y="1463865"/>
                </a:lnTo>
                <a:lnTo>
                  <a:pt x="343408" y="1424724"/>
                </a:lnTo>
                <a:lnTo>
                  <a:pt x="283464" y="1380007"/>
                </a:lnTo>
                <a:lnTo>
                  <a:pt x="228346" y="1329690"/>
                </a:lnTo>
                <a:lnTo>
                  <a:pt x="178054" y="1274191"/>
                </a:lnTo>
                <a:lnTo>
                  <a:pt x="132969" y="1214297"/>
                </a:lnTo>
                <a:lnTo>
                  <a:pt x="94234" y="1150404"/>
                </a:lnTo>
                <a:lnTo>
                  <a:pt x="61087" y="1082116"/>
                </a:lnTo>
                <a:lnTo>
                  <a:pt x="35179" y="1010627"/>
                </a:lnTo>
                <a:lnTo>
                  <a:pt x="16002" y="935964"/>
                </a:lnTo>
                <a:lnTo>
                  <a:pt x="3937" y="858494"/>
                </a:lnTo>
                <a:lnTo>
                  <a:pt x="0" y="779030"/>
                </a:lnTo>
                <a:lnTo>
                  <a:pt x="3937" y="699566"/>
                </a:lnTo>
                <a:lnTo>
                  <a:pt x="16002" y="622096"/>
                </a:lnTo>
                <a:lnTo>
                  <a:pt x="35179" y="547433"/>
                </a:lnTo>
                <a:lnTo>
                  <a:pt x="61087" y="475945"/>
                </a:lnTo>
                <a:lnTo>
                  <a:pt x="94234" y="407657"/>
                </a:lnTo>
                <a:lnTo>
                  <a:pt x="132969" y="343408"/>
                </a:lnTo>
                <a:lnTo>
                  <a:pt x="178054" y="283464"/>
                </a:lnTo>
                <a:lnTo>
                  <a:pt x="228346" y="228346"/>
                </a:lnTo>
                <a:lnTo>
                  <a:pt x="283464" y="178053"/>
                </a:lnTo>
                <a:lnTo>
                  <a:pt x="343408" y="132969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497" y="35052"/>
                </a:lnTo>
                <a:lnTo>
                  <a:pt x="622173" y="15875"/>
                </a:lnTo>
                <a:lnTo>
                  <a:pt x="699643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67071" y="5754446"/>
            <a:ext cx="265430" cy="265430"/>
          </a:xfrm>
          <a:custGeom>
            <a:avLst/>
            <a:gdLst/>
            <a:ahLst/>
            <a:cxnLst/>
            <a:rect l="l" t="t" r="r" b="b"/>
            <a:pathLst>
              <a:path w="265429" h="265429">
                <a:moveTo>
                  <a:pt x="265302" y="0"/>
                </a:moveTo>
                <a:lnTo>
                  <a:pt x="0" y="26537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92140" y="1868423"/>
            <a:ext cx="585470" cy="585470"/>
          </a:xfrm>
          <a:custGeom>
            <a:avLst/>
            <a:gdLst/>
            <a:ahLst/>
            <a:cxnLst/>
            <a:rect l="l" t="t" r="r" b="b"/>
            <a:pathLst>
              <a:path w="585470" h="585469">
                <a:moveTo>
                  <a:pt x="585088" y="585088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96284" y="1645920"/>
            <a:ext cx="438912" cy="4389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71214" y="1721104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3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3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71214" y="1721104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3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3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952113" y="1719452"/>
            <a:ext cx="12534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40155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1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71544" y="5797296"/>
            <a:ext cx="438912" cy="4389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46601" y="587206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3"/>
                </a:lnTo>
                <a:lnTo>
                  <a:pt x="59225" y="27907"/>
                </a:lnTo>
                <a:lnTo>
                  <a:pt x="27911" y="59220"/>
                </a:lnTo>
                <a:lnTo>
                  <a:pt x="7375" y="98929"/>
                </a:lnTo>
                <a:lnTo>
                  <a:pt x="0" y="144652"/>
                </a:lnTo>
                <a:lnTo>
                  <a:pt x="7375" y="190378"/>
                </a:lnTo>
                <a:lnTo>
                  <a:pt x="27911" y="230090"/>
                </a:lnTo>
                <a:lnTo>
                  <a:pt x="59225" y="261406"/>
                </a:lnTo>
                <a:lnTo>
                  <a:pt x="98934" y="281943"/>
                </a:lnTo>
                <a:lnTo>
                  <a:pt x="144652" y="289318"/>
                </a:lnTo>
                <a:lnTo>
                  <a:pt x="190371" y="281943"/>
                </a:lnTo>
                <a:lnTo>
                  <a:pt x="230080" y="261406"/>
                </a:lnTo>
                <a:lnTo>
                  <a:pt x="261394" y="230090"/>
                </a:lnTo>
                <a:lnTo>
                  <a:pt x="281930" y="190378"/>
                </a:lnTo>
                <a:lnTo>
                  <a:pt x="289306" y="144652"/>
                </a:lnTo>
                <a:lnTo>
                  <a:pt x="281930" y="98929"/>
                </a:lnTo>
                <a:lnTo>
                  <a:pt x="261394" y="59220"/>
                </a:lnTo>
                <a:lnTo>
                  <a:pt x="230080" y="27907"/>
                </a:lnTo>
                <a:lnTo>
                  <a:pt x="190371" y="7373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46601" y="587206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29"/>
                </a:lnTo>
                <a:lnTo>
                  <a:pt x="27911" y="59220"/>
                </a:lnTo>
                <a:lnTo>
                  <a:pt x="59225" y="27907"/>
                </a:lnTo>
                <a:lnTo>
                  <a:pt x="98934" y="7373"/>
                </a:lnTo>
                <a:lnTo>
                  <a:pt x="144652" y="0"/>
                </a:lnTo>
                <a:lnTo>
                  <a:pt x="190371" y="7373"/>
                </a:lnTo>
                <a:lnTo>
                  <a:pt x="230080" y="27907"/>
                </a:lnTo>
                <a:lnTo>
                  <a:pt x="261394" y="59220"/>
                </a:lnTo>
                <a:lnTo>
                  <a:pt x="281930" y="98929"/>
                </a:lnTo>
                <a:lnTo>
                  <a:pt x="289306" y="144652"/>
                </a:lnTo>
                <a:lnTo>
                  <a:pt x="281930" y="190378"/>
                </a:lnTo>
                <a:lnTo>
                  <a:pt x="261394" y="230090"/>
                </a:lnTo>
                <a:lnTo>
                  <a:pt x="230080" y="261406"/>
                </a:lnTo>
                <a:lnTo>
                  <a:pt x="190371" y="281943"/>
                </a:lnTo>
                <a:lnTo>
                  <a:pt x="144652" y="289318"/>
                </a:lnTo>
                <a:lnTo>
                  <a:pt x="98934" y="281943"/>
                </a:lnTo>
                <a:lnTo>
                  <a:pt x="59225" y="261406"/>
                </a:lnTo>
                <a:lnTo>
                  <a:pt x="27911" y="230090"/>
                </a:lnTo>
                <a:lnTo>
                  <a:pt x="7375" y="190378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127372" y="5871464"/>
            <a:ext cx="11531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39825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3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110739" y="3988308"/>
            <a:ext cx="440436" cy="4389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86432" y="406311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3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3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86432" y="406311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3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3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267204" y="4061840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73896" y="5711444"/>
            <a:ext cx="1666104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0"/>
              </a:spcBef>
            </a:pPr>
            <a:r>
              <a:rPr sz="1600" b="1" spc="-5" dirty="0">
                <a:latin typeface="Calibri"/>
                <a:cs typeface="Calibri"/>
              </a:rPr>
              <a:t>Надписи </a:t>
            </a:r>
            <a:r>
              <a:rPr sz="1600" b="1" dirty="0">
                <a:latin typeface="Calibri"/>
                <a:cs typeface="Calibri"/>
              </a:rPr>
              <a:t>на</a:t>
            </a:r>
            <a:r>
              <a:rPr sz="1600" b="1" spc="-7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дне</a:t>
            </a:r>
            <a:endParaRPr sz="1600" b="1" dirty="0">
              <a:latin typeface="Calibri"/>
              <a:cs typeface="Calibri"/>
            </a:endParaRPr>
          </a:p>
          <a:p>
            <a:pPr marL="15240" marR="5080" indent="557530">
              <a:lnSpc>
                <a:spcPts val="1510"/>
              </a:lnSpc>
              <a:spcBef>
                <a:spcPts val="110"/>
              </a:spcBef>
            </a:pPr>
            <a:r>
              <a:rPr sz="1600" b="1" spc="-25" dirty="0">
                <a:latin typeface="Calibri"/>
                <a:cs typeface="Calibri"/>
              </a:rPr>
              <a:t>ф</a:t>
            </a:r>
            <a:r>
              <a:rPr sz="1600" b="1" spc="-5" dirty="0">
                <a:latin typeface="Calibri"/>
                <a:cs typeface="Calibri"/>
              </a:rPr>
              <a:t>ла</a:t>
            </a:r>
            <a:r>
              <a:rPr sz="1600" b="1" spc="-25" dirty="0">
                <a:latin typeface="Calibri"/>
                <a:cs typeface="Calibri"/>
              </a:rPr>
              <a:t>к</a:t>
            </a:r>
            <a:r>
              <a:rPr sz="1600" b="1" spc="-5" dirty="0">
                <a:latin typeface="Calibri"/>
                <a:cs typeface="Calibri"/>
              </a:rPr>
              <a:t>о</a:t>
            </a:r>
            <a:r>
              <a:rPr sz="1600" b="1" spc="5" dirty="0">
                <a:latin typeface="Calibri"/>
                <a:cs typeface="Calibri"/>
              </a:rPr>
              <a:t>н</a:t>
            </a:r>
            <a:r>
              <a:rPr sz="1600" b="1" dirty="0">
                <a:latin typeface="Calibri"/>
                <a:cs typeface="Calibri"/>
              </a:rPr>
              <a:t>а  вы</a:t>
            </a:r>
            <a:r>
              <a:rPr sz="1600" b="1" spc="-10" dirty="0">
                <a:latin typeface="Calibri"/>
                <a:cs typeface="Calibri"/>
              </a:rPr>
              <a:t>гр</a:t>
            </a:r>
            <a:r>
              <a:rPr sz="1600" b="1" dirty="0">
                <a:latin typeface="Calibri"/>
                <a:cs typeface="Calibri"/>
              </a:rPr>
              <a:t>ав</a:t>
            </a:r>
            <a:r>
              <a:rPr sz="1600" b="1" spc="-5" dirty="0">
                <a:latin typeface="Calibri"/>
                <a:cs typeface="Calibri"/>
              </a:rPr>
              <a:t>и</a:t>
            </a:r>
            <a:r>
              <a:rPr sz="1600" b="1" spc="-10" dirty="0">
                <a:latin typeface="Calibri"/>
                <a:cs typeface="Calibri"/>
              </a:rPr>
              <a:t>р</a:t>
            </a:r>
            <a:r>
              <a:rPr sz="1600" b="1" spc="-5" dirty="0">
                <a:latin typeface="Calibri"/>
                <a:cs typeface="Calibri"/>
              </a:rPr>
              <a:t>ова</a:t>
            </a:r>
            <a:r>
              <a:rPr sz="1600" b="1" spc="5" dirty="0">
                <a:latin typeface="Calibri"/>
                <a:cs typeface="Calibri"/>
              </a:rPr>
              <a:t>н</a:t>
            </a:r>
            <a:r>
              <a:rPr sz="1600" b="1" dirty="0">
                <a:latin typeface="Calibri"/>
                <a:cs typeface="Calibri"/>
              </a:rPr>
              <a:t>ы</a:t>
            </a:r>
          </a:p>
          <a:p>
            <a:pPr marL="565785">
              <a:lnSpc>
                <a:spcPts val="1490"/>
              </a:lnSpc>
            </a:pPr>
            <a:r>
              <a:rPr sz="1600" b="1" spc="-5" dirty="0">
                <a:latin typeface="Calibri"/>
                <a:cs typeface="Calibri"/>
              </a:rPr>
              <a:t>ла</a:t>
            </a:r>
            <a:r>
              <a:rPr sz="1600" b="1" spc="-10" dirty="0">
                <a:latin typeface="Calibri"/>
                <a:cs typeface="Calibri"/>
              </a:rPr>
              <a:t>з</a:t>
            </a:r>
            <a:r>
              <a:rPr sz="1600" b="1" spc="-5" dirty="0">
                <a:latin typeface="Calibri"/>
                <a:cs typeface="Calibri"/>
              </a:rPr>
              <a:t>е</a:t>
            </a:r>
            <a:r>
              <a:rPr sz="1600" b="1" spc="-10" dirty="0">
                <a:latin typeface="Calibri"/>
                <a:cs typeface="Calibri"/>
              </a:rPr>
              <a:t>р</a:t>
            </a:r>
            <a:r>
              <a:rPr sz="1600" b="1" spc="-5" dirty="0">
                <a:latin typeface="Calibri"/>
                <a:cs typeface="Calibri"/>
              </a:rPr>
              <a:t>ом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554985" y="4225290"/>
            <a:ext cx="1851025" cy="61491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600" b="1" spc="-10" dirty="0">
                <a:latin typeface="Calibri"/>
                <a:cs typeface="Calibri"/>
              </a:rPr>
              <a:t>Рельефная </a:t>
            </a:r>
            <a:r>
              <a:rPr sz="1600" b="1" spc="-5" dirty="0">
                <a:latin typeface="Calibri"/>
                <a:cs typeface="Calibri"/>
              </a:rPr>
              <a:t>монограмма  </a:t>
            </a:r>
            <a:r>
              <a:rPr sz="1600" b="1" dirty="0">
                <a:latin typeface="Calibri"/>
                <a:cs typeface="Calibri"/>
              </a:rPr>
              <a:t>внутри</a:t>
            </a:r>
            <a:r>
              <a:rPr sz="1600" b="1" spc="-5" dirty="0">
                <a:latin typeface="Calibri"/>
                <a:cs typeface="Calibri"/>
              </a:rPr>
              <a:t> крышки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11030" y="1818802"/>
            <a:ext cx="1905118" cy="808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9855">
              <a:lnSpc>
                <a:spcPts val="1595"/>
              </a:lnSpc>
              <a:spcBef>
                <a:spcPts val="105"/>
              </a:spcBef>
            </a:pPr>
            <a:r>
              <a:rPr sz="1600" b="1" spc="-5" dirty="0">
                <a:latin typeface="Calibri"/>
                <a:cs typeface="Calibri"/>
              </a:rPr>
              <a:t>На верхней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стороне</a:t>
            </a:r>
            <a:endParaRPr sz="1600" b="1" dirty="0">
              <a:latin typeface="Calibri"/>
              <a:cs typeface="Calibri"/>
            </a:endParaRPr>
          </a:p>
          <a:p>
            <a:pPr marL="12700" marR="5080" indent="1005840">
              <a:lnSpc>
                <a:spcPts val="1510"/>
              </a:lnSpc>
              <a:spcBef>
                <a:spcPts val="105"/>
              </a:spcBef>
            </a:pPr>
            <a:r>
              <a:rPr sz="1600" b="1" dirty="0">
                <a:latin typeface="Calibri"/>
                <a:cs typeface="Calibri"/>
              </a:rPr>
              <a:t>к</a:t>
            </a:r>
            <a:r>
              <a:rPr sz="1600" b="1" spc="-10" dirty="0">
                <a:latin typeface="Calibri"/>
                <a:cs typeface="Calibri"/>
              </a:rPr>
              <a:t>р</a:t>
            </a:r>
            <a:r>
              <a:rPr sz="1600" b="1" dirty="0">
                <a:latin typeface="Calibri"/>
                <a:cs typeface="Calibri"/>
              </a:rPr>
              <a:t>ыш</a:t>
            </a:r>
            <a:r>
              <a:rPr sz="1600" b="1" spc="-10" dirty="0">
                <a:latin typeface="Calibri"/>
                <a:cs typeface="Calibri"/>
              </a:rPr>
              <a:t>к</a:t>
            </a:r>
            <a:r>
              <a:rPr sz="1600" b="1" dirty="0">
                <a:latin typeface="Calibri"/>
                <a:cs typeface="Calibri"/>
              </a:rPr>
              <a:t>и  </a:t>
            </a:r>
            <a:r>
              <a:rPr sz="1600" b="1" spc="-5" dirty="0">
                <a:latin typeface="Calibri"/>
                <a:cs typeface="Calibri"/>
              </a:rPr>
              <a:t>выгравирован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белый</a:t>
            </a:r>
            <a:endParaRPr sz="1600" b="1" dirty="0">
              <a:latin typeface="Calibri"/>
              <a:cs typeface="Calibri"/>
            </a:endParaRPr>
          </a:p>
          <a:p>
            <a:pPr marL="1024255">
              <a:lnSpc>
                <a:spcPts val="1490"/>
              </a:lnSpc>
            </a:pPr>
            <a:r>
              <a:rPr sz="1600" b="1" spc="-5" dirty="0">
                <a:latin typeface="Calibri"/>
                <a:cs typeface="Calibri"/>
              </a:rPr>
              <a:t>л</a:t>
            </a:r>
            <a:r>
              <a:rPr sz="1600" b="1" spc="5" dirty="0">
                <a:latin typeface="Calibri"/>
                <a:cs typeface="Calibri"/>
              </a:rPr>
              <a:t>о</a:t>
            </a:r>
            <a:r>
              <a:rPr sz="1600" b="1" spc="-20" dirty="0">
                <a:latin typeface="Calibri"/>
                <a:cs typeface="Calibri"/>
              </a:rPr>
              <a:t>г</a:t>
            </a:r>
            <a:r>
              <a:rPr sz="1600" b="1" spc="-10" dirty="0">
                <a:latin typeface="Calibri"/>
                <a:cs typeface="Calibri"/>
              </a:rPr>
              <a:t>о</a:t>
            </a:r>
            <a:r>
              <a:rPr sz="1600" b="1" spc="-5" dirty="0">
                <a:latin typeface="Calibri"/>
                <a:cs typeface="Calibri"/>
              </a:rPr>
              <a:t>т</a:t>
            </a:r>
            <a:r>
              <a:rPr sz="1600" b="1" spc="-10" dirty="0">
                <a:latin typeface="Calibri"/>
                <a:cs typeface="Calibri"/>
              </a:rPr>
              <a:t>и</a:t>
            </a:r>
            <a:r>
              <a:rPr sz="1600" b="1" dirty="0">
                <a:latin typeface="Calibri"/>
                <a:cs typeface="Calibri"/>
              </a:rPr>
              <a:t>п</a:t>
            </a:r>
          </a:p>
        </p:txBody>
      </p:sp>
      <p:sp>
        <p:nvSpPr>
          <p:cNvPr id="31" name="object 31"/>
          <p:cNvSpPr/>
          <p:nvPr/>
        </p:nvSpPr>
        <p:spPr>
          <a:xfrm>
            <a:off x="5972555" y="1352422"/>
            <a:ext cx="459740" cy="444500"/>
          </a:xfrm>
          <a:custGeom>
            <a:avLst/>
            <a:gdLst/>
            <a:ahLst/>
            <a:cxnLst/>
            <a:rect l="l" t="t" r="r" b="b"/>
            <a:pathLst>
              <a:path w="459739" h="444500">
                <a:moveTo>
                  <a:pt x="0" y="444118"/>
                </a:moveTo>
                <a:lnTo>
                  <a:pt x="459613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536308" y="139192"/>
            <a:ext cx="1548130" cy="1548130"/>
          </a:xfrm>
          <a:custGeom>
            <a:avLst/>
            <a:gdLst/>
            <a:ahLst/>
            <a:cxnLst/>
            <a:rect l="l" t="t" r="r" b="b"/>
            <a:pathLst>
              <a:path w="1548129" h="1548130">
                <a:moveTo>
                  <a:pt x="773938" y="0"/>
                </a:moveTo>
                <a:lnTo>
                  <a:pt x="724987" y="1522"/>
                </a:lnTo>
                <a:lnTo>
                  <a:pt x="676847" y="6031"/>
                </a:lnTo>
                <a:lnTo>
                  <a:pt x="629607" y="13434"/>
                </a:lnTo>
                <a:lnTo>
                  <a:pt x="583358" y="23642"/>
                </a:lnTo>
                <a:lnTo>
                  <a:pt x="538191" y="36562"/>
                </a:lnTo>
                <a:lnTo>
                  <a:pt x="494195" y="52106"/>
                </a:lnTo>
                <a:lnTo>
                  <a:pt x="451463" y="70181"/>
                </a:lnTo>
                <a:lnTo>
                  <a:pt x="410084" y="90698"/>
                </a:lnTo>
                <a:lnTo>
                  <a:pt x="370149" y="113565"/>
                </a:lnTo>
                <a:lnTo>
                  <a:pt x="331749" y="138692"/>
                </a:lnTo>
                <a:lnTo>
                  <a:pt x="294974" y="165989"/>
                </a:lnTo>
                <a:lnTo>
                  <a:pt x="259915" y="195364"/>
                </a:lnTo>
                <a:lnTo>
                  <a:pt x="226663" y="226726"/>
                </a:lnTo>
                <a:lnTo>
                  <a:pt x="195307" y="259986"/>
                </a:lnTo>
                <a:lnTo>
                  <a:pt x="165940" y="295052"/>
                </a:lnTo>
                <a:lnTo>
                  <a:pt x="138650" y="331834"/>
                </a:lnTo>
                <a:lnTo>
                  <a:pt x="113530" y="370241"/>
                </a:lnTo>
                <a:lnTo>
                  <a:pt x="90669" y="410183"/>
                </a:lnTo>
                <a:lnTo>
                  <a:pt x="70158" y="451567"/>
                </a:lnTo>
                <a:lnTo>
                  <a:pt x="52088" y="494305"/>
                </a:lnTo>
                <a:lnTo>
                  <a:pt x="36550" y="538305"/>
                </a:lnTo>
                <a:lnTo>
                  <a:pt x="23633" y="583477"/>
                </a:lnTo>
                <a:lnTo>
                  <a:pt x="13429" y="629729"/>
                </a:lnTo>
                <a:lnTo>
                  <a:pt x="6029" y="676972"/>
                </a:lnTo>
                <a:lnTo>
                  <a:pt x="1522" y="725114"/>
                </a:lnTo>
                <a:lnTo>
                  <a:pt x="0" y="774064"/>
                </a:lnTo>
                <a:lnTo>
                  <a:pt x="1522" y="823015"/>
                </a:lnTo>
                <a:lnTo>
                  <a:pt x="6029" y="871155"/>
                </a:lnTo>
                <a:lnTo>
                  <a:pt x="13429" y="918395"/>
                </a:lnTo>
                <a:lnTo>
                  <a:pt x="23633" y="964644"/>
                </a:lnTo>
                <a:lnTo>
                  <a:pt x="36550" y="1009811"/>
                </a:lnTo>
                <a:lnTo>
                  <a:pt x="52088" y="1053807"/>
                </a:lnTo>
                <a:lnTo>
                  <a:pt x="70158" y="1096539"/>
                </a:lnTo>
                <a:lnTo>
                  <a:pt x="90669" y="1137918"/>
                </a:lnTo>
                <a:lnTo>
                  <a:pt x="113530" y="1177853"/>
                </a:lnTo>
                <a:lnTo>
                  <a:pt x="138650" y="1216253"/>
                </a:lnTo>
                <a:lnTo>
                  <a:pt x="165940" y="1253028"/>
                </a:lnTo>
                <a:lnTo>
                  <a:pt x="195307" y="1288087"/>
                </a:lnTo>
                <a:lnTo>
                  <a:pt x="226663" y="1321339"/>
                </a:lnTo>
                <a:lnTo>
                  <a:pt x="259915" y="1352695"/>
                </a:lnTo>
                <a:lnTo>
                  <a:pt x="294974" y="1382062"/>
                </a:lnTo>
                <a:lnTo>
                  <a:pt x="331749" y="1409352"/>
                </a:lnTo>
                <a:lnTo>
                  <a:pt x="370149" y="1434472"/>
                </a:lnTo>
                <a:lnTo>
                  <a:pt x="410084" y="1457333"/>
                </a:lnTo>
                <a:lnTo>
                  <a:pt x="451463" y="1477844"/>
                </a:lnTo>
                <a:lnTo>
                  <a:pt x="494195" y="1495914"/>
                </a:lnTo>
                <a:lnTo>
                  <a:pt x="538191" y="1511452"/>
                </a:lnTo>
                <a:lnTo>
                  <a:pt x="583358" y="1524369"/>
                </a:lnTo>
                <a:lnTo>
                  <a:pt x="629607" y="1534573"/>
                </a:lnTo>
                <a:lnTo>
                  <a:pt x="676847" y="1541973"/>
                </a:lnTo>
                <a:lnTo>
                  <a:pt x="724987" y="1546480"/>
                </a:lnTo>
                <a:lnTo>
                  <a:pt x="773938" y="1548002"/>
                </a:lnTo>
                <a:lnTo>
                  <a:pt x="822888" y="1546480"/>
                </a:lnTo>
                <a:lnTo>
                  <a:pt x="871030" y="1541973"/>
                </a:lnTo>
                <a:lnTo>
                  <a:pt x="918273" y="1534573"/>
                </a:lnTo>
                <a:lnTo>
                  <a:pt x="964525" y="1524369"/>
                </a:lnTo>
                <a:lnTo>
                  <a:pt x="1009697" y="1511452"/>
                </a:lnTo>
                <a:lnTo>
                  <a:pt x="1053697" y="1495914"/>
                </a:lnTo>
                <a:lnTo>
                  <a:pt x="1096435" y="1477844"/>
                </a:lnTo>
                <a:lnTo>
                  <a:pt x="1137819" y="1457333"/>
                </a:lnTo>
                <a:lnTo>
                  <a:pt x="1177761" y="1434472"/>
                </a:lnTo>
                <a:lnTo>
                  <a:pt x="1216168" y="1409352"/>
                </a:lnTo>
                <a:lnTo>
                  <a:pt x="1252950" y="1382062"/>
                </a:lnTo>
                <a:lnTo>
                  <a:pt x="1288016" y="1352695"/>
                </a:lnTo>
                <a:lnTo>
                  <a:pt x="1321276" y="1321339"/>
                </a:lnTo>
                <a:lnTo>
                  <a:pt x="1352638" y="1288087"/>
                </a:lnTo>
                <a:lnTo>
                  <a:pt x="1382013" y="1253028"/>
                </a:lnTo>
                <a:lnTo>
                  <a:pt x="1409310" y="1216253"/>
                </a:lnTo>
                <a:lnTo>
                  <a:pt x="1434437" y="1177853"/>
                </a:lnTo>
                <a:lnTo>
                  <a:pt x="1457304" y="1137918"/>
                </a:lnTo>
                <a:lnTo>
                  <a:pt x="1477821" y="1096539"/>
                </a:lnTo>
                <a:lnTo>
                  <a:pt x="1495896" y="1053807"/>
                </a:lnTo>
                <a:lnTo>
                  <a:pt x="1511440" y="1009811"/>
                </a:lnTo>
                <a:lnTo>
                  <a:pt x="1524360" y="964644"/>
                </a:lnTo>
                <a:lnTo>
                  <a:pt x="1534568" y="918395"/>
                </a:lnTo>
                <a:lnTo>
                  <a:pt x="1541971" y="871155"/>
                </a:lnTo>
                <a:lnTo>
                  <a:pt x="1546480" y="823015"/>
                </a:lnTo>
                <a:lnTo>
                  <a:pt x="1548002" y="774064"/>
                </a:lnTo>
                <a:lnTo>
                  <a:pt x="1546480" y="725114"/>
                </a:lnTo>
                <a:lnTo>
                  <a:pt x="1541971" y="676972"/>
                </a:lnTo>
                <a:lnTo>
                  <a:pt x="1534568" y="629729"/>
                </a:lnTo>
                <a:lnTo>
                  <a:pt x="1524360" y="583477"/>
                </a:lnTo>
                <a:lnTo>
                  <a:pt x="1511440" y="538305"/>
                </a:lnTo>
                <a:lnTo>
                  <a:pt x="1495896" y="494305"/>
                </a:lnTo>
                <a:lnTo>
                  <a:pt x="1477821" y="451567"/>
                </a:lnTo>
                <a:lnTo>
                  <a:pt x="1457304" y="410183"/>
                </a:lnTo>
                <a:lnTo>
                  <a:pt x="1434437" y="370241"/>
                </a:lnTo>
                <a:lnTo>
                  <a:pt x="1409310" y="331834"/>
                </a:lnTo>
                <a:lnTo>
                  <a:pt x="1382013" y="295052"/>
                </a:lnTo>
                <a:lnTo>
                  <a:pt x="1352638" y="259986"/>
                </a:lnTo>
                <a:lnTo>
                  <a:pt x="1321276" y="226726"/>
                </a:lnTo>
                <a:lnTo>
                  <a:pt x="1288016" y="195364"/>
                </a:lnTo>
                <a:lnTo>
                  <a:pt x="1252950" y="165989"/>
                </a:lnTo>
                <a:lnTo>
                  <a:pt x="1216168" y="138692"/>
                </a:lnTo>
                <a:lnTo>
                  <a:pt x="1177761" y="113565"/>
                </a:lnTo>
                <a:lnTo>
                  <a:pt x="1137819" y="90698"/>
                </a:lnTo>
                <a:lnTo>
                  <a:pt x="1096435" y="70181"/>
                </a:lnTo>
                <a:lnTo>
                  <a:pt x="1053697" y="52106"/>
                </a:lnTo>
                <a:lnTo>
                  <a:pt x="1009697" y="36562"/>
                </a:lnTo>
                <a:lnTo>
                  <a:pt x="964525" y="23642"/>
                </a:lnTo>
                <a:lnTo>
                  <a:pt x="918273" y="13434"/>
                </a:lnTo>
                <a:lnTo>
                  <a:pt x="871030" y="6031"/>
                </a:lnTo>
                <a:lnTo>
                  <a:pt x="822888" y="1522"/>
                </a:lnTo>
                <a:lnTo>
                  <a:pt x="7739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536308" y="139192"/>
            <a:ext cx="1548130" cy="1548130"/>
          </a:xfrm>
          <a:custGeom>
            <a:avLst/>
            <a:gdLst/>
            <a:ahLst/>
            <a:cxnLst/>
            <a:rect l="l" t="t" r="r" b="b"/>
            <a:pathLst>
              <a:path w="1548129" h="1548130">
                <a:moveTo>
                  <a:pt x="0" y="774064"/>
                </a:moveTo>
                <a:lnTo>
                  <a:pt x="1522" y="725114"/>
                </a:lnTo>
                <a:lnTo>
                  <a:pt x="6029" y="676972"/>
                </a:lnTo>
                <a:lnTo>
                  <a:pt x="13429" y="629729"/>
                </a:lnTo>
                <a:lnTo>
                  <a:pt x="23633" y="583477"/>
                </a:lnTo>
                <a:lnTo>
                  <a:pt x="36550" y="538305"/>
                </a:lnTo>
                <a:lnTo>
                  <a:pt x="52088" y="494305"/>
                </a:lnTo>
                <a:lnTo>
                  <a:pt x="70158" y="451567"/>
                </a:lnTo>
                <a:lnTo>
                  <a:pt x="90669" y="410183"/>
                </a:lnTo>
                <a:lnTo>
                  <a:pt x="113530" y="370241"/>
                </a:lnTo>
                <a:lnTo>
                  <a:pt x="138650" y="331834"/>
                </a:lnTo>
                <a:lnTo>
                  <a:pt x="165940" y="295052"/>
                </a:lnTo>
                <a:lnTo>
                  <a:pt x="195307" y="259986"/>
                </a:lnTo>
                <a:lnTo>
                  <a:pt x="226663" y="226726"/>
                </a:lnTo>
                <a:lnTo>
                  <a:pt x="259915" y="195364"/>
                </a:lnTo>
                <a:lnTo>
                  <a:pt x="294974" y="165989"/>
                </a:lnTo>
                <a:lnTo>
                  <a:pt x="331749" y="138692"/>
                </a:lnTo>
                <a:lnTo>
                  <a:pt x="370149" y="113565"/>
                </a:lnTo>
                <a:lnTo>
                  <a:pt x="410084" y="90698"/>
                </a:lnTo>
                <a:lnTo>
                  <a:pt x="451463" y="70181"/>
                </a:lnTo>
                <a:lnTo>
                  <a:pt x="494195" y="52106"/>
                </a:lnTo>
                <a:lnTo>
                  <a:pt x="538191" y="36562"/>
                </a:lnTo>
                <a:lnTo>
                  <a:pt x="583358" y="23642"/>
                </a:lnTo>
                <a:lnTo>
                  <a:pt x="629607" y="13434"/>
                </a:lnTo>
                <a:lnTo>
                  <a:pt x="676847" y="6031"/>
                </a:lnTo>
                <a:lnTo>
                  <a:pt x="724987" y="1522"/>
                </a:lnTo>
                <a:lnTo>
                  <a:pt x="773938" y="0"/>
                </a:lnTo>
                <a:lnTo>
                  <a:pt x="822888" y="1522"/>
                </a:lnTo>
                <a:lnTo>
                  <a:pt x="871030" y="6031"/>
                </a:lnTo>
                <a:lnTo>
                  <a:pt x="918273" y="13434"/>
                </a:lnTo>
                <a:lnTo>
                  <a:pt x="964525" y="23642"/>
                </a:lnTo>
                <a:lnTo>
                  <a:pt x="1009697" y="36562"/>
                </a:lnTo>
                <a:lnTo>
                  <a:pt x="1053697" y="52106"/>
                </a:lnTo>
                <a:lnTo>
                  <a:pt x="1096435" y="70181"/>
                </a:lnTo>
                <a:lnTo>
                  <a:pt x="1137819" y="90698"/>
                </a:lnTo>
                <a:lnTo>
                  <a:pt x="1177761" y="113565"/>
                </a:lnTo>
                <a:lnTo>
                  <a:pt x="1216168" y="138692"/>
                </a:lnTo>
                <a:lnTo>
                  <a:pt x="1252950" y="165989"/>
                </a:lnTo>
                <a:lnTo>
                  <a:pt x="1288016" y="195364"/>
                </a:lnTo>
                <a:lnTo>
                  <a:pt x="1321276" y="226726"/>
                </a:lnTo>
                <a:lnTo>
                  <a:pt x="1352638" y="259986"/>
                </a:lnTo>
                <a:lnTo>
                  <a:pt x="1382013" y="295052"/>
                </a:lnTo>
                <a:lnTo>
                  <a:pt x="1409310" y="331834"/>
                </a:lnTo>
                <a:lnTo>
                  <a:pt x="1434437" y="370241"/>
                </a:lnTo>
                <a:lnTo>
                  <a:pt x="1457304" y="410183"/>
                </a:lnTo>
                <a:lnTo>
                  <a:pt x="1477821" y="451567"/>
                </a:lnTo>
                <a:lnTo>
                  <a:pt x="1495896" y="494305"/>
                </a:lnTo>
                <a:lnTo>
                  <a:pt x="1511440" y="538305"/>
                </a:lnTo>
                <a:lnTo>
                  <a:pt x="1524360" y="583477"/>
                </a:lnTo>
                <a:lnTo>
                  <a:pt x="1534568" y="629729"/>
                </a:lnTo>
                <a:lnTo>
                  <a:pt x="1541971" y="676972"/>
                </a:lnTo>
                <a:lnTo>
                  <a:pt x="1546480" y="725114"/>
                </a:lnTo>
                <a:lnTo>
                  <a:pt x="1548002" y="774064"/>
                </a:lnTo>
                <a:lnTo>
                  <a:pt x="1546480" y="823015"/>
                </a:lnTo>
                <a:lnTo>
                  <a:pt x="1541971" y="871155"/>
                </a:lnTo>
                <a:lnTo>
                  <a:pt x="1534568" y="918395"/>
                </a:lnTo>
                <a:lnTo>
                  <a:pt x="1524360" y="964644"/>
                </a:lnTo>
                <a:lnTo>
                  <a:pt x="1511440" y="1009811"/>
                </a:lnTo>
                <a:lnTo>
                  <a:pt x="1495896" y="1053807"/>
                </a:lnTo>
                <a:lnTo>
                  <a:pt x="1477821" y="1096539"/>
                </a:lnTo>
                <a:lnTo>
                  <a:pt x="1457304" y="1137918"/>
                </a:lnTo>
                <a:lnTo>
                  <a:pt x="1434437" y="1177853"/>
                </a:lnTo>
                <a:lnTo>
                  <a:pt x="1409310" y="1216253"/>
                </a:lnTo>
                <a:lnTo>
                  <a:pt x="1382013" y="1253028"/>
                </a:lnTo>
                <a:lnTo>
                  <a:pt x="1352638" y="1288087"/>
                </a:lnTo>
                <a:lnTo>
                  <a:pt x="1321276" y="1321339"/>
                </a:lnTo>
                <a:lnTo>
                  <a:pt x="1288016" y="1352695"/>
                </a:lnTo>
                <a:lnTo>
                  <a:pt x="1252950" y="1382062"/>
                </a:lnTo>
                <a:lnTo>
                  <a:pt x="1216168" y="1409352"/>
                </a:lnTo>
                <a:lnTo>
                  <a:pt x="1177761" y="1434472"/>
                </a:lnTo>
                <a:lnTo>
                  <a:pt x="1137819" y="1457333"/>
                </a:lnTo>
                <a:lnTo>
                  <a:pt x="1096435" y="1477844"/>
                </a:lnTo>
                <a:lnTo>
                  <a:pt x="1053697" y="1495914"/>
                </a:lnTo>
                <a:lnTo>
                  <a:pt x="1009697" y="1511452"/>
                </a:lnTo>
                <a:lnTo>
                  <a:pt x="964525" y="1524369"/>
                </a:lnTo>
                <a:lnTo>
                  <a:pt x="918273" y="1534573"/>
                </a:lnTo>
                <a:lnTo>
                  <a:pt x="871030" y="1541973"/>
                </a:lnTo>
                <a:lnTo>
                  <a:pt x="822888" y="1546480"/>
                </a:lnTo>
                <a:lnTo>
                  <a:pt x="773938" y="1548002"/>
                </a:lnTo>
                <a:lnTo>
                  <a:pt x="724987" y="1546480"/>
                </a:lnTo>
                <a:lnTo>
                  <a:pt x="676847" y="1541973"/>
                </a:lnTo>
                <a:lnTo>
                  <a:pt x="629607" y="1534573"/>
                </a:lnTo>
                <a:lnTo>
                  <a:pt x="583358" y="1524369"/>
                </a:lnTo>
                <a:lnTo>
                  <a:pt x="538191" y="1511452"/>
                </a:lnTo>
                <a:lnTo>
                  <a:pt x="494195" y="1495914"/>
                </a:lnTo>
                <a:lnTo>
                  <a:pt x="451463" y="1477844"/>
                </a:lnTo>
                <a:lnTo>
                  <a:pt x="410084" y="1457333"/>
                </a:lnTo>
                <a:lnTo>
                  <a:pt x="370149" y="1434472"/>
                </a:lnTo>
                <a:lnTo>
                  <a:pt x="331749" y="1409352"/>
                </a:lnTo>
                <a:lnTo>
                  <a:pt x="294974" y="1382062"/>
                </a:lnTo>
                <a:lnTo>
                  <a:pt x="259915" y="1352695"/>
                </a:lnTo>
                <a:lnTo>
                  <a:pt x="226663" y="1321339"/>
                </a:lnTo>
                <a:lnTo>
                  <a:pt x="195307" y="1288087"/>
                </a:lnTo>
                <a:lnTo>
                  <a:pt x="165940" y="1253028"/>
                </a:lnTo>
                <a:lnTo>
                  <a:pt x="138650" y="1216253"/>
                </a:lnTo>
                <a:lnTo>
                  <a:pt x="113530" y="1177853"/>
                </a:lnTo>
                <a:lnTo>
                  <a:pt x="90669" y="1137918"/>
                </a:lnTo>
                <a:lnTo>
                  <a:pt x="70158" y="1096539"/>
                </a:lnTo>
                <a:lnTo>
                  <a:pt x="52088" y="1053807"/>
                </a:lnTo>
                <a:lnTo>
                  <a:pt x="36550" y="1009811"/>
                </a:lnTo>
                <a:lnTo>
                  <a:pt x="23633" y="964644"/>
                </a:lnTo>
                <a:lnTo>
                  <a:pt x="13429" y="918395"/>
                </a:lnTo>
                <a:lnTo>
                  <a:pt x="6029" y="871155"/>
                </a:lnTo>
                <a:lnTo>
                  <a:pt x="1522" y="823015"/>
                </a:lnTo>
                <a:lnTo>
                  <a:pt x="0" y="774064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339840" y="859536"/>
            <a:ext cx="1844039" cy="5852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30975" y="20320"/>
            <a:ext cx="1443735" cy="144373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56603" y="1117091"/>
            <a:ext cx="438911" cy="4389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431660" y="1191386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144653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3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31660" y="1191386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3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3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418960" y="1189481"/>
            <a:ext cx="3352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600" b="1" strike="sngStrike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8104378" y="250951"/>
            <a:ext cx="1945886" cy="80727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50520" marR="5080" indent="-338455" algn="just">
              <a:lnSpc>
                <a:spcPts val="1510"/>
              </a:lnSpc>
              <a:spcBef>
                <a:spcPts val="295"/>
              </a:spcBef>
            </a:pPr>
            <a:r>
              <a:rPr sz="1600" b="1" spc="-5" dirty="0">
                <a:latin typeface="Calibri"/>
                <a:cs typeface="Calibri"/>
              </a:rPr>
              <a:t>Крышка</a:t>
            </a:r>
            <a:r>
              <a:rPr sz="1600" b="1" spc="-7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намагничена  и </a:t>
            </a:r>
            <a:r>
              <a:rPr sz="1600" b="1" spc="-5" dirty="0">
                <a:latin typeface="Calibri"/>
                <a:cs typeface="Calibri"/>
              </a:rPr>
              <a:t>автоматически  </a:t>
            </a:r>
            <a:r>
              <a:rPr sz="1600" b="1" spc="-10" dirty="0">
                <a:latin typeface="Calibri"/>
                <a:cs typeface="Calibri"/>
              </a:rPr>
              <a:t>располагается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по</a:t>
            </a:r>
          </a:p>
          <a:p>
            <a:pPr marR="5080" algn="r">
              <a:lnSpc>
                <a:spcPts val="1495"/>
              </a:lnSpc>
            </a:pPr>
            <a:r>
              <a:rPr sz="1600" b="1" spc="-20" dirty="0">
                <a:latin typeface="Calibri"/>
                <a:cs typeface="Calibri"/>
              </a:rPr>
              <a:t>ц</a:t>
            </a:r>
            <a:r>
              <a:rPr sz="1600" b="1" spc="-5" dirty="0">
                <a:latin typeface="Calibri"/>
                <a:cs typeface="Calibri"/>
              </a:rPr>
              <a:t>е</a:t>
            </a:r>
            <a:r>
              <a:rPr sz="1600" b="1" dirty="0">
                <a:latin typeface="Calibri"/>
                <a:cs typeface="Calibri"/>
              </a:rPr>
              <a:t>нт</a:t>
            </a:r>
            <a:r>
              <a:rPr sz="1600" b="1" spc="-20" dirty="0">
                <a:latin typeface="Calibri"/>
                <a:cs typeface="Calibri"/>
              </a:rPr>
              <a:t>р</a:t>
            </a:r>
            <a:r>
              <a:rPr sz="1600" b="1" dirty="0">
                <a:latin typeface="Calibri"/>
                <a:cs typeface="Calibri"/>
              </a:rPr>
              <a:t>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2412" y="1213722"/>
            <a:ext cx="432434" cy="10039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6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УХИ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8725" y="559003"/>
            <a:ext cx="2992755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ALLURE 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HOMME</a:t>
            </a:r>
            <a:r>
              <a:rPr sz="1800" b="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SPORT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99994" y="1231519"/>
            <a:ext cx="1548003" cy="1548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95167" y="1226819"/>
            <a:ext cx="1558290" cy="1557655"/>
          </a:xfrm>
          <a:custGeom>
            <a:avLst/>
            <a:gdLst/>
            <a:ahLst/>
            <a:cxnLst/>
            <a:rect l="l" t="t" r="r" b="b"/>
            <a:pathLst>
              <a:path w="1558289" h="1557655">
                <a:moveTo>
                  <a:pt x="779018" y="0"/>
                </a:moveTo>
                <a:lnTo>
                  <a:pt x="858519" y="3937"/>
                </a:lnTo>
                <a:lnTo>
                  <a:pt x="935990" y="15875"/>
                </a:lnTo>
                <a:lnTo>
                  <a:pt x="1010666" y="35051"/>
                </a:lnTo>
                <a:lnTo>
                  <a:pt x="1082167" y="61087"/>
                </a:lnTo>
                <a:lnTo>
                  <a:pt x="1150493" y="94233"/>
                </a:lnTo>
                <a:lnTo>
                  <a:pt x="1214373" y="132968"/>
                </a:lnTo>
                <a:lnTo>
                  <a:pt x="1274191" y="178053"/>
                </a:lnTo>
                <a:lnTo>
                  <a:pt x="1329690" y="228345"/>
                </a:lnTo>
                <a:lnTo>
                  <a:pt x="1380108" y="283463"/>
                </a:lnTo>
                <a:lnTo>
                  <a:pt x="1424812" y="343407"/>
                </a:lnTo>
                <a:lnTo>
                  <a:pt x="1463929" y="407669"/>
                </a:lnTo>
                <a:lnTo>
                  <a:pt x="1496695" y="475995"/>
                </a:lnTo>
                <a:lnTo>
                  <a:pt x="1522603" y="547496"/>
                </a:lnTo>
                <a:lnTo>
                  <a:pt x="1541780" y="622045"/>
                </a:lnTo>
                <a:lnTo>
                  <a:pt x="1553718" y="699515"/>
                </a:lnTo>
                <a:lnTo>
                  <a:pt x="1557782" y="779017"/>
                </a:lnTo>
                <a:lnTo>
                  <a:pt x="1553718" y="858519"/>
                </a:lnTo>
                <a:lnTo>
                  <a:pt x="1541780" y="935989"/>
                </a:lnTo>
                <a:lnTo>
                  <a:pt x="1522603" y="1010665"/>
                </a:lnTo>
                <a:lnTo>
                  <a:pt x="1496695" y="1082166"/>
                </a:lnTo>
                <a:lnTo>
                  <a:pt x="1463929" y="1150365"/>
                </a:lnTo>
                <a:lnTo>
                  <a:pt x="1424812" y="1214246"/>
                </a:lnTo>
                <a:lnTo>
                  <a:pt x="1380108" y="1274190"/>
                </a:lnTo>
                <a:lnTo>
                  <a:pt x="1329690" y="1329689"/>
                </a:lnTo>
                <a:lnTo>
                  <a:pt x="1274191" y="1379981"/>
                </a:lnTo>
                <a:lnTo>
                  <a:pt x="1214373" y="1424685"/>
                </a:lnTo>
                <a:lnTo>
                  <a:pt x="1150493" y="1463928"/>
                </a:lnTo>
                <a:lnTo>
                  <a:pt x="1082167" y="1496567"/>
                </a:lnTo>
                <a:lnTo>
                  <a:pt x="1010666" y="1522602"/>
                </a:lnTo>
                <a:lnTo>
                  <a:pt x="935990" y="1541779"/>
                </a:lnTo>
                <a:lnTo>
                  <a:pt x="858519" y="1553717"/>
                </a:lnTo>
                <a:lnTo>
                  <a:pt x="779018" y="1557654"/>
                </a:lnTo>
                <a:lnTo>
                  <a:pt x="699643" y="1553717"/>
                </a:lnTo>
                <a:lnTo>
                  <a:pt x="622172" y="1541779"/>
                </a:lnTo>
                <a:lnTo>
                  <a:pt x="547496" y="1522602"/>
                </a:lnTo>
                <a:lnTo>
                  <a:pt x="475995" y="1496567"/>
                </a:lnTo>
                <a:lnTo>
                  <a:pt x="407669" y="1463928"/>
                </a:lnTo>
                <a:lnTo>
                  <a:pt x="343407" y="1424685"/>
                </a:lnTo>
                <a:lnTo>
                  <a:pt x="283464" y="1379981"/>
                </a:lnTo>
                <a:lnTo>
                  <a:pt x="228345" y="1329689"/>
                </a:lnTo>
                <a:lnTo>
                  <a:pt x="178054" y="1274190"/>
                </a:lnTo>
                <a:lnTo>
                  <a:pt x="132969" y="1214246"/>
                </a:lnTo>
                <a:lnTo>
                  <a:pt x="94233" y="1150365"/>
                </a:lnTo>
                <a:lnTo>
                  <a:pt x="61087" y="1082166"/>
                </a:lnTo>
                <a:lnTo>
                  <a:pt x="35179" y="1010665"/>
                </a:lnTo>
                <a:lnTo>
                  <a:pt x="16001" y="935989"/>
                </a:lnTo>
                <a:lnTo>
                  <a:pt x="3937" y="858519"/>
                </a:lnTo>
                <a:lnTo>
                  <a:pt x="0" y="779017"/>
                </a:lnTo>
                <a:lnTo>
                  <a:pt x="3937" y="699515"/>
                </a:lnTo>
                <a:lnTo>
                  <a:pt x="16001" y="622045"/>
                </a:lnTo>
                <a:lnTo>
                  <a:pt x="35179" y="547496"/>
                </a:lnTo>
                <a:lnTo>
                  <a:pt x="61087" y="475995"/>
                </a:lnTo>
                <a:lnTo>
                  <a:pt x="94233" y="407669"/>
                </a:lnTo>
                <a:lnTo>
                  <a:pt x="132969" y="343407"/>
                </a:lnTo>
                <a:lnTo>
                  <a:pt x="178054" y="283463"/>
                </a:lnTo>
                <a:lnTo>
                  <a:pt x="228473" y="228345"/>
                </a:lnTo>
                <a:lnTo>
                  <a:pt x="283464" y="178053"/>
                </a:lnTo>
                <a:lnTo>
                  <a:pt x="343407" y="132968"/>
                </a:lnTo>
                <a:lnTo>
                  <a:pt x="407669" y="94233"/>
                </a:lnTo>
                <a:lnTo>
                  <a:pt x="475995" y="61087"/>
                </a:lnTo>
                <a:lnTo>
                  <a:pt x="547496" y="35051"/>
                </a:lnTo>
                <a:lnTo>
                  <a:pt x="622172" y="15875"/>
                </a:lnTo>
                <a:lnTo>
                  <a:pt x="699643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83153" y="5135498"/>
            <a:ext cx="1548002" cy="15480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78327" y="5130800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90">
                <a:moveTo>
                  <a:pt x="779145" y="0"/>
                </a:moveTo>
                <a:lnTo>
                  <a:pt x="858647" y="3937"/>
                </a:lnTo>
                <a:lnTo>
                  <a:pt x="936117" y="16001"/>
                </a:lnTo>
                <a:lnTo>
                  <a:pt x="1010665" y="35179"/>
                </a:lnTo>
                <a:lnTo>
                  <a:pt x="1082167" y="61087"/>
                </a:lnTo>
                <a:lnTo>
                  <a:pt x="1150493" y="94233"/>
                </a:lnTo>
                <a:lnTo>
                  <a:pt x="1214374" y="132969"/>
                </a:lnTo>
                <a:lnTo>
                  <a:pt x="1274318" y="178053"/>
                </a:lnTo>
                <a:lnTo>
                  <a:pt x="1329817" y="228346"/>
                </a:lnTo>
                <a:lnTo>
                  <a:pt x="1380109" y="283463"/>
                </a:lnTo>
                <a:lnTo>
                  <a:pt x="1424813" y="343408"/>
                </a:lnTo>
                <a:lnTo>
                  <a:pt x="1463928" y="407669"/>
                </a:lnTo>
                <a:lnTo>
                  <a:pt x="1496695" y="475996"/>
                </a:lnTo>
                <a:lnTo>
                  <a:pt x="1522602" y="547471"/>
                </a:lnTo>
                <a:lnTo>
                  <a:pt x="1541780" y="622134"/>
                </a:lnTo>
                <a:lnTo>
                  <a:pt x="1553845" y="699604"/>
                </a:lnTo>
                <a:lnTo>
                  <a:pt x="1557782" y="779068"/>
                </a:lnTo>
                <a:lnTo>
                  <a:pt x="1553845" y="858532"/>
                </a:lnTo>
                <a:lnTo>
                  <a:pt x="1541780" y="935990"/>
                </a:lnTo>
                <a:lnTo>
                  <a:pt x="1522602" y="1010666"/>
                </a:lnTo>
                <a:lnTo>
                  <a:pt x="1496695" y="1082141"/>
                </a:lnTo>
                <a:lnTo>
                  <a:pt x="1463928" y="1150442"/>
                </a:lnTo>
                <a:lnTo>
                  <a:pt x="1424813" y="1214335"/>
                </a:lnTo>
                <a:lnTo>
                  <a:pt x="1380109" y="1274216"/>
                </a:lnTo>
                <a:lnTo>
                  <a:pt x="1329817" y="1329728"/>
                </a:lnTo>
                <a:lnTo>
                  <a:pt x="1274318" y="1380045"/>
                </a:lnTo>
                <a:lnTo>
                  <a:pt x="1214374" y="1424762"/>
                </a:lnTo>
                <a:lnTo>
                  <a:pt x="1150493" y="1463890"/>
                </a:lnTo>
                <a:lnTo>
                  <a:pt x="1082167" y="1496644"/>
                </a:lnTo>
                <a:lnTo>
                  <a:pt x="1010665" y="1522603"/>
                </a:lnTo>
                <a:lnTo>
                  <a:pt x="936117" y="1541767"/>
                </a:lnTo>
                <a:lnTo>
                  <a:pt x="858647" y="1553743"/>
                </a:lnTo>
                <a:lnTo>
                  <a:pt x="779145" y="1557743"/>
                </a:lnTo>
                <a:lnTo>
                  <a:pt x="699643" y="1553743"/>
                </a:lnTo>
                <a:lnTo>
                  <a:pt x="622173" y="1541767"/>
                </a:lnTo>
                <a:lnTo>
                  <a:pt x="547497" y="1522603"/>
                </a:lnTo>
                <a:lnTo>
                  <a:pt x="475996" y="1496644"/>
                </a:lnTo>
                <a:lnTo>
                  <a:pt x="407797" y="1463903"/>
                </a:lnTo>
                <a:lnTo>
                  <a:pt x="343408" y="1424762"/>
                </a:lnTo>
                <a:lnTo>
                  <a:pt x="283590" y="1380032"/>
                </a:lnTo>
                <a:lnTo>
                  <a:pt x="228473" y="1329715"/>
                </a:lnTo>
                <a:lnTo>
                  <a:pt x="178181" y="1274229"/>
                </a:lnTo>
                <a:lnTo>
                  <a:pt x="133096" y="1214335"/>
                </a:lnTo>
                <a:lnTo>
                  <a:pt x="94361" y="1150442"/>
                </a:lnTo>
                <a:lnTo>
                  <a:pt x="61213" y="1082154"/>
                </a:lnTo>
                <a:lnTo>
                  <a:pt x="35178" y="1010666"/>
                </a:lnTo>
                <a:lnTo>
                  <a:pt x="16001" y="935990"/>
                </a:lnTo>
                <a:lnTo>
                  <a:pt x="4063" y="858532"/>
                </a:lnTo>
                <a:lnTo>
                  <a:pt x="0" y="779068"/>
                </a:lnTo>
                <a:lnTo>
                  <a:pt x="4063" y="699604"/>
                </a:lnTo>
                <a:lnTo>
                  <a:pt x="16001" y="622134"/>
                </a:lnTo>
                <a:lnTo>
                  <a:pt x="35178" y="547471"/>
                </a:lnTo>
                <a:lnTo>
                  <a:pt x="61213" y="475983"/>
                </a:lnTo>
                <a:lnTo>
                  <a:pt x="94234" y="407669"/>
                </a:lnTo>
                <a:lnTo>
                  <a:pt x="132969" y="343408"/>
                </a:lnTo>
                <a:lnTo>
                  <a:pt x="178181" y="283463"/>
                </a:lnTo>
                <a:lnTo>
                  <a:pt x="228473" y="228346"/>
                </a:lnTo>
                <a:lnTo>
                  <a:pt x="283590" y="178053"/>
                </a:lnTo>
                <a:lnTo>
                  <a:pt x="343408" y="132969"/>
                </a:lnTo>
                <a:lnTo>
                  <a:pt x="407797" y="94233"/>
                </a:lnTo>
                <a:lnTo>
                  <a:pt x="475996" y="61087"/>
                </a:lnTo>
                <a:lnTo>
                  <a:pt x="547497" y="35179"/>
                </a:lnTo>
                <a:lnTo>
                  <a:pt x="622173" y="16001"/>
                </a:lnTo>
                <a:lnTo>
                  <a:pt x="699643" y="3937"/>
                </a:lnTo>
                <a:lnTo>
                  <a:pt x="77914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92872" y="784036"/>
            <a:ext cx="3464052" cy="45070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5958" y="3298571"/>
            <a:ext cx="1548003" cy="14329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61132" y="3178810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9144" y="0"/>
                </a:moveTo>
                <a:lnTo>
                  <a:pt x="858519" y="3937"/>
                </a:lnTo>
                <a:lnTo>
                  <a:pt x="935990" y="16001"/>
                </a:lnTo>
                <a:lnTo>
                  <a:pt x="1010666" y="35178"/>
                </a:lnTo>
                <a:lnTo>
                  <a:pt x="1082167" y="61087"/>
                </a:lnTo>
                <a:lnTo>
                  <a:pt x="1150493" y="94234"/>
                </a:lnTo>
                <a:lnTo>
                  <a:pt x="1214374" y="132968"/>
                </a:lnTo>
                <a:lnTo>
                  <a:pt x="1274191" y="178053"/>
                </a:lnTo>
                <a:lnTo>
                  <a:pt x="1329690" y="228345"/>
                </a:lnTo>
                <a:lnTo>
                  <a:pt x="1380108" y="283463"/>
                </a:lnTo>
                <a:lnTo>
                  <a:pt x="1424813" y="343407"/>
                </a:lnTo>
                <a:lnTo>
                  <a:pt x="1463929" y="407669"/>
                </a:lnTo>
                <a:lnTo>
                  <a:pt x="1496695" y="475995"/>
                </a:lnTo>
                <a:lnTo>
                  <a:pt x="1522603" y="547496"/>
                </a:lnTo>
                <a:lnTo>
                  <a:pt x="1541780" y="622172"/>
                </a:lnTo>
                <a:lnTo>
                  <a:pt x="1553718" y="699642"/>
                </a:lnTo>
                <a:lnTo>
                  <a:pt x="1557782" y="779017"/>
                </a:lnTo>
                <a:lnTo>
                  <a:pt x="1553718" y="858519"/>
                </a:lnTo>
                <a:lnTo>
                  <a:pt x="1541780" y="935989"/>
                </a:lnTo>
                <a:lnTo>
                  <a:pt x="1522603" y="1010665"/>
                </a:lnTo>
                <a:lnTo>
                  <a:pt x="1496695" y="1082166"/>
                </a:lnTo>
                <a:lnTo>
                  <a:pt x="1463929" y="1150365"/>
                </a:lnTo>
                <a:lnTo>
                  <a:pt x="1424813" y="1214373"/>
                </a:lnTo>
                <a:lnTo>
                  <a:pt x="1380108" y="1274190"/>
                </a:lnTo>
                <a:lnTo>
                  <a:pt x="1329690" y="1329689"/>
                </a:lnTo>
                <a:lnTo>
                  <a:pt x="1274191" y="1379982"/>
                </a:lnTo>
                <a:lnTo>
                  <a:pt x="1214374" y="1424685"/>
                </a:lnTo>
                <a:lnTo>
                  <a:pt x="1150493" y="1463928"/>
                </a:lnTo>
                <a:lnTo>
                  <a:pt x="1082167" y="1496567"/>
                </a:lnTo>
                <a:lnTo>
                  <a:pt x="1010666" y="1522602"/>
                </a:lnTo>
                <a:lnTo>
                  <a:pt x="935990" y="1541779"/>
                </a:lnTo>
                <a:lnTo>
                  <a:pt x="858519" y="1553717"/>
                </a:lnTo>
                <a:lnTo>
                  <a:pt x="779144" y="1557782"/>
                </a:lnTo>
                <a:lnTo>
                  <a:pt x="699643" y="1553717"/>
                </a:lnTo>
                <a:lnTo>
                  <a:pt x="622173" y="1541779"/>
                </a:lnTo>
                <a:lnTo>
                  <a:pt x="547497" y="1522602"/>
                </a:lnTo>
                <a:lnTo>
                  <a:pt x="475996" y="1496567"/>
                </a:lnTo>
                <a:lnTo>
                  <a:pt x="407669" y="1463928"/>
                </a:lnTo>
                <a:lnTo>
                  <a:pt x="343408" y="1424685"/>
                </a:lnTo>
                <a:lnTo>
                  <a:pt x="283464" y="1379982"/>
                </a:lnTo>
                <a:lnTo>
                  <a:pt x="228473" y="1329689"/>
                </a:lnTo>
                <a:lnTo>
                  <a:pt x="178054" y="1274190"/>
                </a:lnTo>
                <a:lnTo>
                  <a:pt x="132969" y="1214373"/>
                </a:lnTo>
                <a:lnTo>
                  <a:pt x="94234" y="1150365"/>
                </a:lnTo>
                <a:lnTo>
                  <a:pt x="61087" y="1082166"/>
                </a:lnTo>
                <a:lnTo>
                  <a:pt x="35179" y="1010665"/>
                </a:lnTo>
                <a:lnTo>
                  <a:pt x="16002" y="935989"/>
                </a:lnTo>
                <a:lnTo>
                  <a:pt x="4064" y="858519"/>
                </a:lnTo>
                <a:lnTo>
                  <a:pt x="0" y="779017"/>
                </a:lnTo>
                <a:lnTo>
                  <a:pt x="4064" y="699642"/>
                </a:lnTo>
                <a:lnTo>
                  <a:pt x="16002" y="622172"/>
                </a:lnTo>
                <a:lnTo>
                  <a:pt x="35179" y="547496"/>
                </a:lnTo>
                <a:lnTo>
                  <a:pt x="61087" y="475995"/>
                </a:lnTo>
                <a:lnTo>
                  <a:pt x="94234" y="407669"/>
                </a:lnTo>
                <a:lnTo>
                  <a:pt x="132969" y="343407"/>
                </a:lnTo>
                <a:lnTo>
                  <a:pt x="178181" y="283463"/>
                </a:lnTo>
                <a:lnTo>
                  <a:pt x="228473" y="228345"/>
                </a:lnTo>
                <a:lnTo>
                  <a:pt x="283464" y="178053"/>
                </a:lnTo>
                <a:lnTo>
                  <a:pt x="343408" y="132968"/>
                </a:lnTo>
                <a:lnTo>
                  <a:pt x="407669" y="94234"/>
                </a:lnTo>
                <a:lnTo>
                  <a:pt x="475996" y="61087"/>
                </a:lnTo>
                <a:lnTo>
                  <a:pt x="547497" y="35178"/>
                </a:lnTo>
                <a:lnTo>
                  <a:pt x="622173" y="16001"/>
                </a:lnTo>
                <a:lnTo>
                  <a:pt x="699643" y="3937"/>
                </a:lnTo>
                <a:lnTo>
                  <a:pt x="779144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4364" y="1231519"/>
            <a:ext cx="2610485" cy="42395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7271" y="1526413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4">
                <a:moveTo>
                  <a:pt x="277113" y="276987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36591" y="3183508"/>
            <a:ext cx="837565" cy="837565"/>
          </a:xfrm>
          <a:custGeom>
            <a:avLst/>
            <a:gdLst/>
            <a:ahLst/>
            <a:cxnLst/>
            <a:rect l="l" t="t" r="r" b="b"/>
            <a:pathLst>
              <a:path w="837564" h="837564">
                <a:moveTo>
                  <a:pt x="837438" y="0"/>
                </a:moveTo>
                <a:lnTo>
                  <a:pt x="0" y="837564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07583" y="5077459"/>
            <a:ext cx="923925" cy="923925"/>
          </a:xfrm>
          <a:custGeom>
            <a:avLst/>
            <a:gdLst/>
            <a:ahLst/>
            <a:cxnLst/>
            <a:rect l="l" t="t" r="r" b="b"/>
            <a:pathLst>
              <a:path w="923925" h="923925">
                <a:moveTo>
                  <a:pt x="923416" y="0"/>
                </a:moveTo>
                <a:lnTo>
                  <a:pt x="0" y="92345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55947" y="1292352"/>
            <a:ext cx="438912" cy="4389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30878" y="1367408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420"/>
                </a:lnTo>
                <a:lnTo>
                  <a:pt x="27911" y="230135"/>
                </a:lnTo>
                <a:lnTo>
                  <a:pt x="59225" y="261431"/>
                </a:lnTo>
                <a:lnTo>
                  <a:pt x="98934" y="281943"/>
                </a:lnTo>
                <a:lnTo>
                  <a:pt x="144652" y="289305"/>
                </a:lnTo>
                <a:lnTo>
                  <a:pt x="190371" y="281943"/>
                </a:lnTo>
                <a:lnTo>
                  <a:pt x="230080" y="261431"/>
                </a:lnTo>
                <a:lnTo>
                  <a:pt x="261394" y="230135"/>
                </a:lnTo>
                <a:lnTo>
                  <a:pt x="281930" y="190420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30878" y="1367408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420"/>
                </a:lnTo>
                <a:lnTo>
                  <a:pt x="261394" y="230135"/>
                </a:lnTo>
                <a:lnTo>
                  <a:pt x="230080" y="261431"/>
                </a:lnTo>
                <a:lnTo>
                  <a:pt x="190371" y="281943"/>
                </a:lnTo>
                <a:lnTo>
                  <a:pt x="144652" y="289305"/>
                </a:lnTo>
                <a:lnTo>
                  <a:pt x="98934" y="281943"/>
                </a:lnTo>
                <a:lnTo>
                  <a:pt x="59225" y="261431"/>
                </a:lnTo>
                <a:lnTo>
                  <a:pt x="27911" y="230135"/>
                </a:lnTo>
                <a:lnTo>
                  <a:pt x="7375" y="190420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311777" y="1365630"/>
            <a:ext cx="12992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85875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1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22191" y="3819144"/>
            <a:ext cx="438912" cy="4389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97629" y="389407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3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3" y="289306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97629" y="389407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3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3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978655" y="3892753"/>
            <a:ext cx="771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58190" algn="l"/>
              </a:tabLst>
            </a:pPr>
            <a:r>
              <a:rPr sz="16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2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724400" y="5779008"/>
            <a:ext cx="438912" cy="4389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99710" y="585329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2"/>
                </a:lnTo>
                <a:lnTo>
                  <a:pt x="27911" y="59228"/>
                </a:lnTo>
                <a:lnTo>
                  <a:pt x="7375" y="98940"/>
                </a:lnTo>
                <a:lnTo>
                  <a:pt x="0" y="144665"/>
                </a:lnTo>
                <a:lnTo>
                  <a:pt x="7375" y="190390"/>
                </a:lnTo>
                <a:lnTo>
                  <a:pt x="27911" y="230102"/>
                </a:lnTo>
                <a:lnTo>
                  <a:pt x="59225" y="261419"/>
                </a:lnTo>
                <a:lnTo>
                  <a:pt x="98934" y="281956"/>
                </a:lnTo>
                <a:lnTo>
                  <a:pt x="144652" y="289331"/>
                </a:lnTo>
                <a:lnTo>
                  <a:pt x="190371" y="281956"/>
                </a:lnTo>
                <a:lnTo>
                  <a:pt x="230080" y="261419"/>
                </a:lnTo>
                <a:lnTo>
                  <a:pt x="261394" y="230102"/>
                </a:lnTo>
                <a:lnTo>
                  <a:pt x="281930" y="190390"/>
                </a:lnTo>
                <a:lnTo>
                  <a:pt x="289305" y="144665"/>
                </a:lnTo>
                <a:lnTo>
                  <a:pt x="281930" y="98940"/>
                </a:lnTo>
                <a:lnTo>
                  <a:pt x="261394" y="59228"/>
                </a:lnTo>
                <a:lnTo>
                  <a:pt x="230080" y="27912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99710" y="585329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65"/>
                </a:moveTo>
                <a:lnTo>
                  <a:pt x="7375" y="98940"/>
                </a:lnTo>
                <a:lnTo>
                  <a:pt x="27911" y="59228"/>
                </a:lnTo>
                <a:lnTo>
                  <a:pt x="59225" y="27912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2"/>
                </a:lnTo>
                <a:lnTo>
                  <a:pt x="261394" y="59228"/>
                </a:lnTo>
                <a:lnTo>
                  <a:pt x="281930" y="98940"/>
                </a:lnTo>
                <a:lnTo>
                  <a:pt x="289305" y="144665"/>
                </a:lnTo>
                <a:lnTo>
                  <a:pt x="281930" y="190390"/>
                </a:lnTo>
                <a:lnTo>
                  <a:pt x="261394" y="230102"/>
                </a:lnTo>
                <a:lnTo>
                  <a:pt x="230080" y="261419"/>
                </a:lnTo>
                <a:lnTo>
                  <a:pt x="190371" y="281956"/>
                </a:lnTo>
                <a:lnTo>
                  <a:pt x="144652" y="289331"/>
                </a:lnTo>
                <a:lnTo>
                  <a:pt x="98934" y="281956"/>
                </a:lnTo>
                <a:lnTo>
                  <a:pt x="59225" y="261419"/>
                </a:lnTo>
                <a:lnTo>
                  <a:pt x="27911" y="230102"/>
                </a:lnTo>
                <a:lnTo>
                  <a:pt x="7375" y="190390"/>
                </a:lnTo>
                <a:lnTo>
                  <a:pt x="0" y="14466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880864" y="5852566"/>
            <a:ext cx="9404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271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3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42619" y="1636268"/>
            <a:ext cx="2091359" cy="61491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514984" algn="r">
              <a:lnSpc>
                <a:spcPts val="1510"/>
              </a:lnSpc>
              <a:spcBef>
                <a:spcPts val="295"/>
              </a:spcBef>
            </a:pPr>
            <a:r>
              <a:rPr sz="1600" b="1" spc="-5" dirty="0">
                <a:latin typeface="Calibri"/>
                <a:cs typeface="Calibri"/>
              </a:rPr>
              <a:t>Хроми</a:t>
            </a:r>
            <a:r>
              <a:rPr sz="1600" b="1" spc="-10" dirty="0">
                <a:latin typeface="Calibri"/>
                <a:cs typeface="Calibri"/>
              </a:rPr>
              <a:t>р</a:t>
            </a:r>
            <a:r>
              <a:rPr sz="1600" b="1" spc="-5" dirty="0">
                <a:latin typeface="Calibri"/>
                <a:cs typeface="Calibri"/>
              </a:rPr>
              <a:t>ова</a:t>
            </a:r>
            <a:r>
              <a:rPr sz="1600" b="1" spc="5" dirty="0">
                <a:latin typeface="Calibri"/>
                <a:cs typeface="Calibri"/>
              </a:rPr>
              <a:t>н</a:t>
            </a:r>
            <a:r>
              <a:rPr sz="1600" b="1" dirty="0">
                <a:latin typeface="Calibri"/>
                <a:cs typeface="Calibri"/>
              </a:rPr>
              <a:t>ный  </a:t>
            </a:r>
            <a:r>
              <a:rPr sz="1600" b="1" spc="-10" dirty="0">
                <a:latin typeface="Calibri"/>
                <a:cs typeface="Calibri"/>
              </a:rPr>
              <a:t>ободок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с</a:t>
            </a:r>
            <a:r>
              <a:rPr sz="1600" b="1" spc="-6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глубокой </a:t>
            </a:r>
            <a:r>
              <a:rPr sz="1600" b="1" spc="-5" dirty="0">
                <a:latin typeface="Calibri"/>
                <a:cs typeface="Calibri"/>
              </a:rPr>
              <a:t> гравировкой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«CHANEL»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42620" y="3469894"/>
            <a:ext cx="1565224" cy="808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Название </a:t>
            </a:r>
            <a:r>
              <a:rPr sz="1400" b="1" dirty="0">
                <a:latin typeface="Calibri"/>
                <a:cs typeface="Calibri"/>
              </a:rPr>
              <a:t>и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бренд</a:t>
            </a:r>
            <a:endParaRPr sz="1400" b="1" dirty="0">
              <a:latin typeface="Calibri"/>
              <a:cs typeface="Calibri"/>
            </a:endParaRPr>
          </a:p>
          <a:p>
            <a:pPr marL="58419" marR="5715" indent="424815">
              <a:lnSpc>
                <a:spcPts val="151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напеча</a:t>
            </a:r>
            <a:r>
              <a:rPr sz="1400" b="1" spc="-10" dirty="0">
                <a:latin typeface="Calibri"/>
                <a:cs typeface="Calibri"/>
              </a:rPr>
              <a:t>т</a:t>
            </a:r>
            <a:r>
              <a:rPr sz="1400" b="1" dirty="0">
                <a:latin typeface="Calibri"/>
                <a:cs typeface="Calibri"/>
              </a:rPr>
              <a:t>аны  непо</a:t>
            </a:r>
            <a:r>
              <a:rPr sz="1400" b="1" spc="-5" dirty="0">
                <a:latin typeface="Calibri"/>
                <a:cs typeface="Calibri"/>
              </a:rPr>
              <a:t>с</a:t>
            </a:r>
            <a:r>
              <a:rPr sz="1400" b="1" spc="-10" dirty="0">
                <a:latin typeface="Calibri"/>
                <a:cs typeface="Calibri"/>
              </a:rPr>
              <a:t>р</a:t>
            </a:r>
            <a:r>
              <a:rPr sz="1400" b="1" spc="-30" dirty="0">
                <a:latin typeface="Calibri"/>
                <a:cs typeface="Calibri"/>
              </a:rPr>
              <a:t>е</a:t>
            </a:r>
            <a:r>
              <a:rPr sz="1400" b="1" spc="-20" dirty="0">
                <a:latin typeface="Calibri"/>
                <a:cs typeface="Calibri"/>
              </a:rPr>
              <a:t>д</a:t>
            </a:r>
            <a:r>
              <a:rPr sz="1400" b="1" spc="-10" dirty="0">
                <a:latin typeface="Calibri"/>
                <a:cs typeface="Calibri"/>
              </a:rPr>
              <a:t>с</a:t>
            </a:r>
            <a:r>
              <a:rPr sz="1400" b="1" spc="-5" dirty="0">
                <a:latin typeface="Calibri"/>
                <a:cs typeface="Calibri"/>
              </a:rPr>
              <a:t>тв</a:t>
            </a:r>
            <a:r>
              <a:rPr sz="1400" b="1" spc="-10" dirty="0">
                <a:latin typeface="Calibri"/>
                <a:cs typeface="Calibri"/>
              </a:rPr>
              <a:t>е</a:t>
            </a:r>
            <a:r>
              <a:rPr sz="1400" b="1" dirty="0">
                <a:latin typeface="Calibri"/>
                <a:cs typeface="Calibri"/>
              </a:rPr>
              <a:t>нно</a:t>
            </a:r>
          </a:p>
          <a:p>
            <a:pPr marL="520065">
              <a:lnSpc>
                <a:spcPts val="1495"/>
              </a:lnSpc>
            </a:pPr>
            <a:r>
              <a:rPr sz="1400" b="1" dirty="0">
                <a:latin typeface="Calibri"/>
                <a:cs typeface="Calibri"/>
              </a:rPr>
              <a:t>на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флаконе</a:t>
            </a:r>
            <a:endParaRPr sz="1400" b="1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24000" y="5610859"/>
            <a:ext cx="1803146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0"/>
              </a:spcBef>
            </a:pPr>
            <a:r>
              <a:rPr sz="1600" b="1" spc="-5" dirty="0">
                <a:latin typeface="Calibri"/>
                <a:cs typeface="Calibri"/>
              </a:rPr>
              <a:t>Маркировка </a:t>
            </a:r>
            <a:r>
              <a:rPr sz="1600" b="1" dirty="0">
                <a:latin typeface="Calibri"/>
                <a:cs typeface="Calibri"/>
              </a:rPr>
              <a:t>на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дне</a:t>
            </a:r>
            <a:endParaRPr sz="1600" b="1" dirty="0">
              <a:latin typeface="Calibri"/>
              <a:cs typeface="Calibri"/>
            </a:endParaRPr>
          </a:p>
          <a:p>
            <a:pPr marL="866140">
              <a:lnSpc>
                <a:spcPts val="1595"/>
              </a:lnSpc>
            </a:pPr>
            <a:r>
              <a:rPr sz="1600" b="1" spc="-10" dirty="0">
                <a:latin typeface="Calibri"/>
                <a:cs typeface="Calibri"/>
              </a:rPr>
              <a:t>флакона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1" y="441718"/>
            <a:ext cx="720077" cy="75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63" y="6460532"/>
            <a:ext cx="648004" cy="97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29991" y="1296385"/>
            <a:ext cx="4465142" cy="2505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2412" y="1403437"/>
            <a:ext cx="432434" cy="21920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БИЖУТЕРИЯ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28725" y="559003"/>
            <a:ext cx="6114415" cy="4108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310"/>
              </a:spcBef>
            </a:pP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ОБЩИЕ ПРИЗНАКИ </a:t>
            </a: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ПОДЛИННОЙ</a:t>
            </a:r>
            <a:r>
              <a:rPr sz="1800" b="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БИЖУТЕРИИ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170794" y="4715255"/>
            <a:ext cx="1548002" cy="1547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66095" y="4710429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89">
                <a:moveTo>
                  <a:pt x="779018" y="0"/>
                </a:moveTo>
                <a:lnTo>
                  <a:pt x="858520" y="4064"/>
                </a:lnTo>
                <a:lnTo>
                  <a:pt x="935989" y="16002"/>
                </a:lnTo>
                <a:lnTo>
                  <a:pt x="1010665" y="35179"/>
                </a:lnTo>
                <a:lnTo>
                  <a:pt x="1082167" y="61087"/>
                </a:lnTo>
                <a:lnTo>
                  <a:pt x="1150493" y="94234"/>
                </a:lnTo>
                <a:lnTo>
                  <a:pt x="1214374" y="132969"/>
                </a:lnTo>
                <a:lnTo>
                  <a:pt x="1274190" y="178181"/>
                </a:lnTo>
                <a:lnTo>
                  <a:pt x="1329689" y="228473"/>
                </a:lnTo>
                <a:lnTo>
                  <a:pt x="1379981" y="283591"/>
                </a:lnTo>
                <a:lnTo>
                  <a:pt x="1424812" y="343408"/>
                </a:lnTo>
                <a:lnTo>
                  <a:pt x="1463928" y="407670"/>
                </a:lnTo>
                <a:lnTo>
                  <a:pt x="1496695" y="475996"/>
                </a:lnTo>
                <a:lnTo>
                  <a:pt x="1522602" y="547497"/>
                </a:lnTo>
                <a:lnTo>
                  <a:pt x="1541779" y="622173"/>
                </a:lnTo>
                <a:lnTo>
                  <a:pt x="1553718" y="699643"/>
                </a:lnTo>
                <a:lnTo>
                  <a:pt x="1557781" y="779145"/>
                </a:lnTo>
                <a:lnTo>
                  <a:pt x="1553718" y="858520"/>
                </a:lnTo>
                <a:lnTo>
                  <a:pt x="1541779" y="936028"/>
                </a:lnTo>
                <a:lnTo>
                  <a:pt x="1522602" y="1010691"/>
                </a:lnTo>
                <a:lnTo>
                  <a:pt x="1496695" y="1082179"/>
                </a:lnTo>
                <a:lnTo>
                  <a:pt x="1463928" y="1150467"/>
                </a:lnTo>
                <a:lnTo>
                  <a:pt x="1424812" y="1214361"/>
                </a:lnTo>
                <a:lnTo>
                  <a:pt x="1379981" y="1274254"/>
                </a:lnTo>
                <a:lnTo>
                  <a:pt x="1329689" y="1329766"/>
                </a:lnTo>
                <a:lnTo>
                  <a:pt x="1274190" y="1380070"/>
                </a:lnTo>
                <a:lnTo>
                  <a:pt x="1214374" y="1424787"/>
                </a:lnTo>
                <a:lnTo>
                  <a:pt x="1150493" y="1463929"/>
                </a:lnTo>
                <a:lnTo>
                  <a:pt x="1082167" y="1496682"/>
                </a:lnTo>
                <a:lnTo>
                  <a:pt x="1010665" y="1522641"/>
                </a:lnTo>
                <a:lnTo>
                  <a:pt x="935989" y="1541805"/>
                </a:lnTo>
                <a:lnTo>
                  <a:pt x="858520" y="1553781"/>
                </a:lnTo>
                <a:lnTo>
                  <a:pt x="779018" y="1557769"/>
                </a:lnTo>
                <a:lnTo>
                  <a:pt x="699643" y="1553781"/>
                </a:lnTo>
                <a:lnTo>
                  <a:pt x="622173" y="1541805"/>
                </a:lnTo>
                <a:lnTo>
                  <a:pt x="547497" y="1522641"/>
                </a:lnTo>
                <a:lnTo>
                  <a:pt x="475996" y="1496682"/>
                </a:lnTo>
                <a:lnTo>
                  <a:pt x="407670" y="1463929"/>
                </a:lnTo>
                <a:lnTo>
                  <a:pt x="343407" y="1424800"/>
                </a:lnTo>
                <a:lnTo>
                  <a:pt x="283463" y="1380070"/>
                </a:lnTo>
                <a:lnTo>
                  <a:pt x="228346" y="1329753"/>
                </a:lnTo>
                <a:lnTo>
                  <a:pt x="178053" y="1274267"/>
                </a:lnTo>
                <a:lnTo>
                  <a:pt x="132969" y="1214361"/>
                </a:lnTo>
                <a:lnTo>
                  <a:pt x="94233" y="1150467"/>
                </a:lnTo>
                <a:lnTo>
                  <a:pt x="61086" y="1082179"/>
                </a:lnTo>
                <a:lnTo>
                  <a:pt x="35178" y="1010691"/>
                </a:lnTo>
                <a:lnTo>
                  <a:pt x="16001" y="936028"/>
                </a:lnTo>
                <a:lnTo>
                  <a:pt x="3936" y="858520"/>
                </a:lnTo>
                <a:lnTo>
                  <a:pt x="0" y="779145"/>
                </a:lnTo>
                <a:lnTo>
                  <a:pt x="3936" y="699643"/>
                </a:lnTo>
                <a:lnTo>
                  <a:pt x="16001" y="622173"/>
                </a:lnTo>
                <a:lnTo>
                  <a:pt x="35178" y="547497"/>
                </a:lnTo>
                <a:lnTo>
                  <a:pt x="61086" y="475996"/>
                </a:lnTo>
                <a:lnTo>
                  <a:pt x="94233" y="407670"/>
                </a:lnTo>
                <a:lnTo>
                  <a:pt x="132969" y="343408"/>
                </a:lnTo>
                <a:lnTo>
                  <a:pt x="178053" y="283591"/>
                </a:lnTo>
                <a:lnTo>
                  <a:pt x="228346" y="228473"/>
                </a:lnTo>
                <a:lnTo>
                  <a:pt x="283463" y="178181"/>
                </a:lnTo>
                <a:lnTo>
                  <a:pt x="343407" y="132969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497" y="35179"/>
                </a:lnTo>
                <a:lnTo>
                  <a:pt x="622173" y="16002"/>
                </a:lnTo>
                <a:lnTo>
                  <a:pt x="699643" y="4064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30407" y="5453507"/>
            <a:ext cx="295275" cy="425450"/>
          </a:xfrm>
          <a:custGeom>
            <a:avLst/>
            <a:gdLst/>
            <a:ahLst/>
            <a:cxnLst/>
            <a:rect l="l" t="t" r="r" b="b"/>
            <a:pathLst>
              <a:path w="295275" h="425450">
                <a:moveTo>
                  <a:pt x="0" y="212725"/>
                </a:moveTo>
                <a:lnTo>
                  <a:pt x="5278" y="156177"/>
                </a:lnTo>
                <a:lnTo>
                  <a:pt x="20174" y="105362"/>
                </a:lnTo>
                <a:lnTo>
                  <a:pt x="43275" y="62309"/>
                </a:lnTo>
                <a:lnTo>
                  <a:pt x="73170" y="29045"/>
                </a:lnTo>
                <a:lnTo>
                  <a:pt x="108449" y="7599"/>
                </a:lnTo>
                <a:lnTo>
                  <a:pt x="147700" y="0"/>
                </a:lnTo>
                <a:lnTo>
                  <a:pt x="186942" y="7599"/>
                </a:lnTo>
                <a:lnTo>
                  <a:pt x="222198" y="29045"/>
                </a:lnTo>
                <a:lnTo>
                  <a:pt x="252063" y="62309"/>
                </a:lnTo>
                <a:lnTo>
                  <a:pt x="275133" y="105362"/>
                </a:lnTo>
                <a:lnTo>
                  <a:pt x="290005" y="156177"/>
                </a:lnTo>
                <a:lnTo>
                  <a:pt x="295275" y="212725"/>
                </a:lnTo>
                <a:lnTo>
                  <a:pt x="290005" y="269276"/>
                </a:lnTo>
                <a:lnTo>
                  <a:pt x="275133" y="320092"/>
                </a:lnTo>
                <a:lnTo>
                  <a:pt x="252063" y="363145"/>
                </a:lnTo>
                <a:lnTo>
                  <a:pt x="222198" y="396407"/>
                </a:lnTo>
                <a:lnTo>
                  <a:pt x="186942" y="417851"/>
                </a:lnTo>
                <a:lnTo>
                  <a:pt x="147700" y="425450"/>
                </a:lnTo>
                <a:lnTo>
                  <a:pt x="108449" y="417851"/>
                </a:lnTo>
                <a:lnTo>
                  <a:pt x="73170" y="396407"/>
                </a:lnTo>
                <a:lnTo>
                  <a:pt x="43275" y="363145"/>
                </a:lnTo>
                <a:lnTo>
                  <a:pt x="20174" y="320092"/>
                </a:lnTo>
                <a:lnTo>
                  <a:pt x="5278" y="269276"/>
                </a:lnTo>
                <a:lnTo>
                  <a:pt x="0" y="212725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17288" y="5210428"/>
            <a:ext cx="1548002" cy="15479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12589" y="5205603"/>
            <a:ext cx="1557655" cy="1558290"/>
          </a:xfrm>
          <a:custGeom>
            <a:avLst/>
            <a:gdLst/>
            <a:ahLst/>
            <a:cxnLst/>
            <a:rect l="l" t="t" r="r" b="b"/>
            <a:pathLst>
              <a:path w="1557654" h="1558290">
                <a:moveTo>
                  <a:pt x="779018" y="0"/>
                </a:moveTo>
                <a:lnTo>
                  <a:pt x="858520" y="3937"/>
                </a:lnTo>
                <a:lnTo>
                  <a:pt x="935989" y="16002"/>
                </a:lnTo>
                <a:lnTo>
                  <a:pt x="1010665" y="35179"/>
                </a:lnTo>
                <a:lnTo>
                  <a:pt x="1082166" y="61087"/>
                </a:lnTo>
                <a:lnTo>
                  <a:pt x="1150365" y="94234"/>
                </a:lnTo>
                <a:lnTo>
                  <a:pt x="1214247" y="132969"/>
                </a:lnTo>
                <a:lnTo>
                  <a:pt x="1274190" y="178054"/>
                </a:lnTo>
                <a:lnTo>
                  <a:pt x="1329689" y="228473"/>
                </a:lnTo>
                <a:lnTo>
                  <a:pt x="1379982" y="283464"/>
                </a:lnTo>
                <a:lnTo>
                  <a:pt x="1424686" y="343408"/>
                </a:lnTo>
                <a:lnTo>
                  <a:pt x="1463802" y="407708"/>
                </a:lnTo>
                <a:lnTo>
                  <a:pt x="1496568" y="476008"/>
                </a:lnTo>
                <a:lnTo>
                  <a:pt x="1522602" y="547484"/>
                </a:lnTo>
                <a:lnTo>
                  <a:pt x="1541780" y="622147"/>
                </a:lnTo>
                <a:lnTo>
                  <a:pt x="1553718" y="699617"/>
                </a:lnTo>
                <a:lnTo>
                  <a:pt x="1557655" y="779081"/>
                </a:lnTo>
                <a:lnTo>
                  <a:pt x="1553718" y="858545"/>
                </a:lnTo>
                <a:lnTo>
                  <a:pt x="1541780" y="936002"/>
                </a:lnTo>
                <a:lnTo>
                  <a:pt x="1522602" y="1010678"/>
                </a:lnTo>
                <a:lnTo>
                  <a:pt x="1496568" y="1082154"/>
                </a:lnTo>
                <a:lnTo>
                  <a:pt x="1463802" y="1150454"/>
                </a:lnTo>
                <a:lnTo>
                  <a:pt x="1424686" y="1214348"/>
                </a:lnTo>
                <a:lnTo>
                  <a:pt x="1379982" y="1274229"/>
                </a:lnTo>
                <a:lnTo>
                  <a:pt x="1329689" y="1329740"/>
                </a:lnTo>
                <a:lnTo>
                  <a:pt x="1274190" y="1380058"/>
                </a:lnTo>
                <a:lnTo>
                  <a:pt x="1214247" y="1424774"/>
                </a:lnTo>
                <a:lnTo>
                  <a:pt x="1150365" y="1463903"/>
                </a:lnTo>
                <a:lnTo>
                  <a:pt x="1082166" y="1496656"/>
                </a:lnTo>
                <a:lnTo>
                  <a:pt x="1010665" y="1522615"/>
                </a:lnTo>
                <a:lnTo>
                  <a:pt x="935989" y="1541780"/>
                </a:lnTo>
                <a:lnTo>
                  <a:pt x="858520" y="1553759"/>
                </a:lnTo>
                <a:lnTo>
                  <a:pt x="779018" y="1557752"/>
                </a:lnTo>
                <a:lnTo>
                  <a:pt x="699515" y="1553759"/>
                </a:lnTo>
                <a:lnTo>
                  <a:pt x="622046" y="1541780"/>
                </a:lnTo>
                <a:lnTo>
                  <a:pt x="547497" y="1522615"/>
                </a:lnTo>
                <a:lnTo>
                  <a:pt x="475996" y="1496656"/>
                </a:lnTo>
                <a:lnTo>
                  <a:pt x="407670" y="1463916"/>
                </a:lnTo>
                <a:lnTo>
                  <a:pt x="343408" y="1424774"/>
                </a:lnTo>
                <a:lnTo>
                  <a:pt x="283463" y="1380045"/>
                </a:lnTo>
                <a:lnTo>
                  <a:pt x="228346" y="1329728"/>
                </a:lnTo>
                <a:lnTo>
                  <a:pt x="178053" y="1274241"/>
                </a:lnTo>
                <a:lnTo>
                  <a:pt x="132969" y="1214348"/>
                </a:lnTo>
                <a:lnTo>
                  <a:pt x="94234" y="1150454"/>
                </a:lnTo>
                <a:lnTo>
                  <a:pt x="61087" y="1082167"/>
                </a:lnTo>
                <a:lnTo>
                  <a:pt x="35051" y="1010678"/>
                </a:lnTo>
                <a:lnTo>
                  <a:pt x="15875" y="936002"/>
                </a:lnTo>
                <a:lnTo>
                  <a:pt x="3937" y="858545"/>
                </a:lnTo>
                <a:lnTo>
                  <a:pt x="0" y="779081"/>
                </a:lnTo>
                <a:lnTo>
                  <a:pt x="3937" y="699617"/>
                </a:lnTo>
                <a:lnTo>
                  <a:pt x="15875" y="622147"/>
                </a:lnTo>
                <a:lnTo>
                  <a:pt x="35051" y="547484"/>
                </a:lnTo>
                <a:lnTo>
                  <a:pt x="61087" y="475996"/>
                </a:lnTo>
                <a:lnTo>
                  <a:pt x="94234" y="407708"/>
                </a:lnTo>
                <a:lnTo>
                  <a:pt x="132969" y="343408"/>
                </a:lnTo>
                <a:lnTo>
                  <a:pt x="178053" y="283464"/>
                </a:lnTo>
                <a:lnTo>
                  <a:pt x="228346" y="228473"/>
                </a:lnTo>
                <a:lnTo>
                  <a:pt x="283463" y="178054"/>
                </a:lnTo>
                <a:lnTo>
                  <a:pt x="343408" y="132969"/>
                </a:lnTo>
                <a:lnTo>
                  <a:pt x="407670" y="94234"/>
                </a:lnTo>
                <a:lnTo>
                  <a:pt x="475996" y="61087"/>
                </a:lnTo>
                <a:lnTo>
                  <a:pt x="547497" y="35179"/>
                </a:lnTo>
                <a:lnTo>
                  <a:pt x="622046" y="16002"/>
                </a:lnTo>
                <a:lnTo>
                  <a:pt x="699515" y="3937"/>
                </a:lnTo>
                <a:lnTo>
                  <a:pt x="77901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04053" y="5876340"/>
            <a:ext cx="297180" cy="425450"/>
          </a:xfrm>
          <a:custGeom>
            <a:avLst/>
            <a:gdLst/>
            <a:ahLst/>
            <a:cxnLst/>
            <a:rect l="l" t="t" r="r" b="b"/>
            <a:pathLst>
              <a:path w="297179" h="425450">
                <a:moveTo>
                  <a:pt x="0" y="212724"/>
                </a:moveTo>
                <a:lnTo>
                  <a:pt x="5299" y="156173"/>
                </a:lnTo>
                <a:lnTo>
                  <a:pt x="20254" y="105357"/>
                </a:lnTo>
                <a:lnTo>
                  <a:pt x="43449" y="62304"/>
                </a:lnTo>
                <a:lnTo>
                  <a:pt x="73471" y="29042"/>
                </a:lnTo>
                <a:lnTo>
                  <a:pt x="108905" y="7598"/>
                </a:lnTo>
                <a:lnTo>
                  <a:pt x="148336" y="0"/>
                </a:lnTo>
                <a:lnTo>
                  <a:pt x="187820" y="7598"/>
                </a:lnTo>
                <a:lnTo>
                  <a:pt x="223289" y="29042"/>
                </a:lnTo>
                <a:lnTo>
                  <a:pt x="253333" y="62304"/>
                </a:lnTo>
                <a:lnTo>
                  <a:pt x="276540" y="105357"/>
                </a:lnTo>
                <a:lnTo>
                  <a:pt x="291499" y="156173"/>
                </a:lnTo>
                <a:lnTo>
                  <a:pt x="296799" y="212724"/>
                </a:lnTo>
                <a:lnTo>
                  <a:pt x="291499" y="269272"/>
                </a:lnTo>
                <a:lnTo>
                  <a:pt x="276540" y="320087"/>
                </a:lnTo>
                <a:lnTo>
                  <a:pt x="253333" y="363140"/>
                </a:lnTo>
                <a:lnTo>
                  <a:pt x="223289" y="396404"/>
                </a:lnTo>
                <a:lnTo>
                  <a:pt x="187820" y="417850"/>
                </a:lnTo>
                <a:lnTo>
                  <a:pt x="148336" y="425449"/>
                </a:lnTo>
                <a:lnTo>
                  <a:pt x="108905" y="417850"/>
                </a:lnTo>
                <a:lnTo>
                  <a:pt x="73471" y="396404"/>
                </a:lnTo>
                <a:lnTo>
                  <a:pt x="43449" y="363140"/>
                </a:lnTo>
                <a:lnTo>
                  <a:pt x="20254" y="320087"/>
                </a:lnTo>
                <a:lnTo>
                  <a:pt x="5299" y="269272"/>
                </a:lnTo>
                <a:lnTo>
                  <a:pt x="0" y="212724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50908" y="4272026"/>
            <a:ext cx="1361440" cy="991869"/>
          </a:xfrm>
          <a:custGeom>
            <a:avLst/>
            <a:gdLst/>
            <a:ahLst/>
            <a:cxnLst/>
            <a:rect l="l" t="t" r="r" b="b"/>
            <a:pathLst>
              <a:path w="1361440" h="991870">
                <a:moveTo>
                  <a:pt x="0" y="0"/>
                </a:moveTo>
                <a:lnTo>
                  <a:pt x="1361313" y="991743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91343" y="4895088"/>
            <a:ext cx="440435" cy="4389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066908" y="496989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6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066908" y="4969890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6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148696" y="4969002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48196" y="4272026"/>
            <a:ext cx="960119" cy="1082040"/>
          </a:xfrm>
          <a:custGeom>
            <a:avLst/>
            <a:gdLst/>
            <a:ahLst/>
            <a:cxnLst/>
            <a:rect l="l" t="t" r="r" b="b"/>
            <a:pathLst>
              <a:path w="960120" h="1082039">
                <a:moveTo>
                  <a:pt x="959611" y="0"/>
                </a:moveTo>
                <a:lnTo>
                  <a:pt x="0" y="108204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67400" y="5166359"/>
            <a:ext cx="438912" cy="4389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41821" y="5240909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2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5"/>
                </a:lnTo>
                <a:lnTo>
                  <a:pt x="190371" y="281930"/>
                </a:lnTo>
                <a:lnTo>
                  <a:pt x="230080" y="261394"/>
                </a:lnTo>
                <a:lnTo>
                  <a:pt x="261394" y="230080"/>
                </a:lnTo>
                <a:lnTo>
                  <a:pt x="281930" y="190371"/>
                </a:lnTo>
                <a:lnTo>
                  <a:pt x="289305" y="144652"/>
                </a:lnTo>
                <a:lnTo>
                  <a:pt x="281930" y="98934"/>
                </a:lnTo>
                <a:lnTo>
                  <a:pt x="261394" y="59225"/>
                </a:lnTo>
                <a:lnTo>
                  <a:pt x="230080" y="27911"/>
                </a:lnTo>
                <a:lnTo>
                  <a:pt x="190371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41821" y="5240909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0" y="144652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371" y="7375"/>
                </a:lnTo>
                <a:lnTo>
                  <a:pt x="230080" y="27911"/>
                </a:lnTo>
                <a:lnTo>
                  <a:pt x="261394" y="59225"/>
                </a:lnTo>
                <a:lnTo>
                  <a:pt x="281930" y="98934"/>
                </a:lnTo>
                <a:lnTo>
                  <a:pt x="289305" y="144652"/>
                </a:lnTo>
                <a:lnTo>
                  <a:pt x="281930" y="190371"/>
                </a:lnTo>
                <a:lnTo>
                  <a:pt x="261394" y="230080"/>
                </a:lnTo>
                <a:lnTo>
                  <a:pt x="230080" y="261394"/>
                </a:lnTo>
                <a:lnTo>
                  <a:pt x="190371" y="281930"/>
                </a:lnTo>
                <a:lnTo>
                  <a:pt x="144652" y="289305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022975" y="5239892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07808" y="4032046"/>
            <a:ext cx="1943100" cy="42383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595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Примеры</a:t>
            </a:r>
            <a:endParaRPr sz="1400" b="1" dirty="0">
              <a:latin typeface="Calibri"/>
              <a:cs typeface="Calibri"/>
            </a:endParaRPr>
          </a:p>
          <a:p>
            <a:pPr algn="ctr">
              <a:lnSpc>
                <a:spcPts val="1595"/>
              </a:lnSpc>
            </a:pPr>
            <a:r>
              <a:rPr sz="1400" b="1" spc="-5" dirty="0">
                <a:latin typeface="Calibri"/>
                <a:cs typeface="Calibri"/>
              </a:rPr>
              <a:t>расположения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клей</a:t>
            </a:r>
            <a:r>
              <a:rPr sz="1400" spc="-5" dirty="0">
                <a:latin typeface="Calibri"/>
                <a:cs typeface="Calibri"/>
              </a:rPr>
              <a:t>ма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900541" y="770382"/>
            <a:ext cx="2624455" cy="62420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ctr">
              <a:lnSpc>
                <a:spcPts val="1510"/>
              </a:lnSpc>
              <a:spcBef>
                <a:spcPts val="295"/>
              </a:spcBef>
              <a:tabLst>
                <a:tab pos="1398905" algn="l"/>
              </a:tabLst>
            </a:pPr>
            <a:r>
              <a:rPr sz="1400" b="1" spc="-5" dirty="0">
                <a:latin typeface="Calibri"/>
                <a:cs typeface="Calibri"/>
              </a:rPr>
              <a:t>Монограмма	присутствует</a:t>
            </a:r>
            <a:r>
              <a:rPr sz="1400" b="1" spc="-1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на  клейме каждого предмета  бижутерии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079358" y="4512183"/>
            <a:ext cx="0" cy="651510"/>
          </a:xfrm>
          <a:custGeom>
            <a:avLst/>
            <a:gdLst/>
            <a:ahLst/>
            <a:cxnLst/>
            <a:rect l="l" t="t" r="r" b="b"/>
            <a:pathLst>
              <a:path h="651510">
                <a:moveTo>
                  <a:pt x="0" y="0"/>
                </a:moveTo>
                <a:lnTo>
                  <a:pt x="0" y="651383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006081" y="5083555"/>
            <a:ext cx="1510410" cy="15479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74967" y="5078729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90">
                <a:moveTo>
                  <a:pt x="779017" y="0"/>
                </a:moveTo>
                <a:lnTo>
                  <a:pt x="858519" y="4064"/>
                </a:lnTo>
                <a:lnTo>
                  <a:pt x="935989" y="16002"/>
                </a:lnTo>
                <a:lnTo>
                  <a:pt x="1010665" y="35179"/>
                </a:lnTo>
                <a:lnTo>
                  <a:pt x="1082166" y="61087"/>
                </a:lnTo>
                <a:lnTo>
                  <a:pt x="1150492" y="94234"/>
                </a:lnTo>
                <a:lnTo>
                  <a:pt x="1214374" y="132969"/>
                </a:lnTo>
                <a:lnTo>
                  <a:pt x="1274190" y="178181"/>
                </a:lnTo>
                <a:lnTo>
                  <a:pt x="1329689" y="228473"/>
                </a:lnTo>
                <a:lnTo>
                  <a:pt x="1380108" y="283591"/>
                </a:lnTo>
                <a:lnTo>
                  <a:pt x="1424812" y="343408"/>
                </a:lnTo>
                <a:lnTo>
                  <a:pt x="1463928" y="407797"/>
                </a:lnTo>
                <a:lnTo>
                  <a:pt x="1496694" y="475996"/>
                </a:lnTo>
                <a:lnTo>
                  <a:pt x="1522602" y="547522"/>
                </a:lnTo>
                <a:lnTo>
                  <a:pt x="1541779" y="622185"/>
                </a:lnTo>
                <a:lnTo>
                  <a:pt x="1553717" y="699655"/>
                </a:lnTo>
                <a:lnTo>
                  <a:pt x="1557781" y="779119"/>
                </a:lnTo>
                <a:lnTo>
                  <a:pt x="1553717" y="858583"/>
                </a:lnTo>
                <a:lnTo>
                  <a:pt x="1541779" y="936040"/>
                </a:lnTo>
                <a:lnTo>
                  <a:pt x="1522602" y="1010716"/>
                </a:lnTo>
                <a:lnTo>
                  <a:pt x="1496694" y="1082192"/>
                </a:lnTo>
                <a:lnTo>
                  <a:pt x="1463928" y="1150493"/>
                </a:lnTo>
                <a:lnTo>
                  <a:pt x="1424812" y="1214386"/>
                </a:lnTo>
                <a:lnTo>
                  <a:pt x="1380108" y="1274267"/>
                </a:lnTo>
                <a:lnTo>
                  <a:pt x="1329689" y="1329778"/>
                </a:lnTo>
                <a:lnTo>
                  <a:pt x="1274190" y="1380096"/>
                </a:lnTo>
                <a:lnTo>
                  <a:pt x="1214374" y="1424813"/>
                </a:lnTo>
                <a:lnTo>
                  <a:pt x="1150492" y="1463941"/>
                </a:lnTo>
                <a:lnTo>
                  <a:pt x="1082166" y="1496695"/>
                </a:lnTo>
                <a:lnTo>
                  <a:pt x="1010665" y="1522653"/>
                </a:lnTo>
                <a:lnTo>
                  <a:pt x="935989" y="1541818"/>
                </a:lnTo>
                <a:lnTo>
                  <a:pt x="858519" y="1553794"/>
                </a:lnTo>
                <a:lnTo>
                  <a:pt x="779017" y="1557794"/>
                </a:lnTo>
                <a:lnTo>
                  <a:pt x="699642" y="1553794"/>
                </a:lnTo>
                <a:lnTo>
                  <a:pt x="622173" y="1541818"/>
                </a:lnTo>
                <a:lnTo>
                  <a:pt x="547497" y="1522653"/>
                </a:lnTo>
                <a:lnTo>
                  <a:pt x="475996" y="1496695"/>
                </a:lnTo>
                <a:lnTo>
                  <a:pt x="407669" y="1463954"/>
                </a:lnTo>
                <a:lnTo>
                  <a:pt x="343407" y="1424813"/>
                </a:lnTo>
                <a:lnTo>
                  <a:pt x="283463" y="1380083"/>
                </a:lnTo>
                <a:lnTo>
                  <a:pt x="228473" y="1329766"/>
                </a:lnTo>
                <a:lnTo>
                  <a:pt x="178053" y="1274279"/>
                </a:lnTo>
                <a:lnTo>
                  <a:pt x="132968" y="1214386"/>
                </a:lnTo>
                <a:lnTo>
                  <a:pt x="94233" y="1150493"/>
                </a:lnTo>
                <a:lnTo>
                  <a:pt x="61086" y="1082205"/>
                </a:lnTo>
                <a:lnTo>
                  <a:pt x="35178" y="1010716"/>
                </a:lnTo>
                <a:lnTo>
                  <a:pt x="16001" y="936040"/>
                </a:lnTo>
                <a:lnTo>
                  <a:pt x="4063" y="858583"/>
                </a:lnTo>
                <a:lnTo>
                  <a:pt x="0" y="779119"/>
                </a:lnTo>
                <a:lnTo>
                  <a:pt x="4063" y="699655"/>
                </a:lnTo>
                <a:lnTo>
                  <a:pt x="16001" y="622185"/>
                </a:lnTo>
                <a:lnTo>
                  <a:pt x="35178" y="547522"/>
                </a:lnTo>
                <a:lnTo>
                  <a:pt x="61086" y="475996"/>
                </a:lnTo>
                <a:lnTo>
                  <a:pt x="94233" y="407797"/>
                </a:lnTo>
                <a:lnTo>
                  <a:pt x="132968" y="343408"/>
                </a:lnTo>
                <a:lnTo>
                  <a:pt x="178053" y="283591"/>
                </a:lnTo>
                <a:lnTo>
                  <a:pt x="228473" y="228473"/>
                </a:lnTo>
                <a:lnTo>
                  <a:pt x="283463" y="178181"/>
                </a:lnTo>
                <a:lnTo>
                  <a:pt x="343407" y="132969"/>
                </a:lnTo>
                <a:lnTo>
                  <a:pt x="407669" y="94234"/>
                </a:lnTo>
                <a:lnTo>
                  <a:pt x="475996" y="61087"/>
                </a:lnTo>
                <a:lnTo>
                  <a:pt x="547497" y="35179"/>
                </a:lnTo>
                <a:lnTo>
                  <a:pt x="622173" y="16002"/>
                </a:lnTo>
                <a:lnTo>
                  <a:pt x="699642" y="4064"/>
                </a:lnTo>
                <a:lnTo>
                  <a:pt x="779017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83526" y="5994958"/>
            <a:ext cx="573405" cy="400050"/>
          </a:xfrm>
          <a:custGeom>
            <a:avLst/>
            <a:gdLst/>
            <a:ahLst/>
            <a:cxnLst/>
            <a:rect l="l" t="t" r="r" b="b"/>
            <a:pathLst>
              <a:path w="573404" h="400050">
                <a:moveTo>
                  <a:pt x="286639" y="0"/>
                </a:moveTo>
                <a:lnTo>
                  <a:pt x="344424" y="4063"/>
                </a:lnTo>
                <a:lnTo>
                  <a:pt x="398238" y="15718"/>
                </a:lnTo>
                <a:lnTo>
                  <a:pt x="446929" y="34159"/>
                </a:lnTo>
                <a:lnTo>
                  <a:pt x="489346" y="58583"/>
                </a:lnTo>
                <a:lnTo>
                  <a:pt x="524341" y="88186"/>
                </a:lnTo>
                <a:lnTo>
                  <a:pt x="550761" y="122163"/>
                </a:lnTo>
                <a:lnTo>
                  <a:pt x="567457" y="159711"/>
                </a:lnTo>
                <a:lnTo>
                  <a:pt x="573277" y="200025"/>
                </a:lnTo>
                <a:lnTo>
                  <a:pt x="567457" y="240335"/>
                </a:lnTo>
                <a:lnTo>
                  <a:pt x="550761" y="277881"/>
                </a:lnTo>
                <a:lnTo>
                  <a:pt x="524341" y="311858"/>
                </a:lnTo>
                <a:lnTo>
                  <a:pt x="489346" y="341461"/>
                </a:lnTo>
                <a:lnTo>
                  <a:pt x="446929" y="365887"/>
                </a:lnTo>
                <a:lnTo>
                  <a:pt x="398238" y="384330"/>
                </a:lnTo>
                <a:lnTo>
                  <a:pt x="344424" y="395985"/>
                </a:lnTo>
                <a:lnTo>
                  <a:pt x="286639" y="400050"/>
                </a:lnTo>
                <a:lnTo>
                  <a:pt x="228889" y="395985"/>
                </a:lnTo>
                <a:lnTo>
                  <a:pt x="175093" y="384330"/>
                </a:lnTo>
                <a:lnTo>
                  <a:pt x="126404" y="365887"/>
                </a:lnTo>
                <a:lnTo>
                  <a:pt x="83978" y="341461"/>
                </a:lnTo>
                <a:lnTo>
                  <a:pt x="48970" y="311858"/>
                </a:lnTo>
                <a:lnTo>
                  <a:pt x="22534" y="277881"/>
                </a:lnTo>
                <a:lnTo>
                  <a:pt x="5826" y="240335"/>
                </a:lnTo>
                <a:lnTo>
                  <a:pt x="0" y="200025"/>
                </a:lnTo>
                <a:lnTo>
                  <a:pt x="5826" y="159711"/>
                </a:lnTo>
                <a:lnTo>
                  <a:pt x="22534" y="122163"/>
                </a:lnTo>
                <a:lnTo>
                  <a:pt x="48970" y="88186"/>
                </a:lnTo>
                <a:lnTo>
                  <a:pt x="83978" y="58583"/>
                </a:lnTo>
                <a:lnTo>
                  <a:pt x="126404" y="34159"/>
                </a:lnTo>
                <a:lnTo>
                  <a:pt x="175093" y="15718"/>
                </a:lnTo>
                <a:lnTo>
                  <a:pt x="228889" y="4063"/>
                </a:lnTo>
                <a:lnTo>
                  <a:pt x="286639" y="0"/>
                </a:lnTo>
                <a:close/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82128" y="4864608"/>
            <a:ext cx="438912" cy="4389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956804" y="493890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652" y="0"/>
                </a:moveTo>
                <a:lnTo>
                  <a:pt x="98934" y="7375"/>
                </a:lnTo>
                <a:lnTo>
                  <a:pt x="59225" y="27911"/>
                </a:lnTo>
                <a:lnTo>
                  <a:pt x="27911" y="59225"/>
                </a:lnTo>
                <a:lnTo>
                  <a:pt x="7375" y="98934"/>
                </a:lnTo>
                <a:lnTo>
                  <a:pt x="0" y="144653"/>
                </a:lnTo>
                <a:lnTo>
                  <a:pt x="7375" y="190371"/>
                </a:lnTo>
                <a:lnTo>
                  <a:pt x="27911" y="230080"/>
                </a:lnTo>
                <a:lnTo>
                  <a:pt x="59225" y="261394"/>
                </a:lnTo>
                <a:lnTo>
                  <a:pt x="98934" y="281930"/>
                </a:lnTo>
                <a:lnTo>
                  <a:pt x="144652" y="289306"/>
                </a:lnTo>
                <a:lnTo>
                  <a:pt x="190420" y="281930"/>
                </a:lnTo>
                <a:lnTo>
                  <a:pt x="230135" y="261394"/>
                </a:lnTo>
                <a:lnTo>
                  <a:pt x="261431" y="230080"/>
                </a:lnTo>
                <a:lnTo>
                  <a:pt x="281943" y="190371"/>
                </a:lnTo>
                <a:lnTo>
                  <a:pt x="289305" y="144653"/>
                </a:lnTo>
                <a:lnTo>
                  <a:pt x="281943" y="98934"/>
                </a:lnTo>
                <a:lnTo>
                  <a:pt x="261431" y="59225"/>
                </a:lnTo>
                <a:lnTo>
                  <a:pt x="230135" y="27911"/>
                </a:lnTo>
                <a:lnTo>
                  <a:pt x="190420" y="7375"/>
                </a:lnTo>
                <a:lnTo>
                  <a:pt x="144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56804" y="493890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0" y="144653"/>
                </a:moveTo>
                <a:lnTo>
                  <a:pt x="7375" y="98934"/>
                </a:lnTo>
                <a:lnTo>
                  <a:pt x="27911" y="59225"/>
                </a:lnTo>
                <a:lnTo>
                  <a:pt x="59225" y="27911"/>
                </a:lnTo>
                <a:lnTo>
                  <a:pt x="98934" y="7375"/>
                </a:lnTo>
                <a:lnTo>
                  <a:pt x="144652" y="0"/>
                </a:lnTo>
                <a:lnTo>
                  <a:pt x="190420" y="7375"/>
                </a:lnTo>
                <a:lnTo>
                  <a:pt x="230135" y="27911"/>
                </a:lnTo>
                <a:lnTo>
                  <a:pt x="261431" y="59225"/>
                </a:lnTo>
                <a:lnTo>
                  <a:pt x="281943" y="98934"/>
                </a:lnTo>
                <a:lnTo>
                  <a:pt x="289305" y="144653"/>
                </a:lnTo>
                <a:lnTo>
                  <a:pt x="281943" y="190371"/>
                </a:lnTo>
                <a:lnTo>
                  <a:pt x="261431" y="230080"/>
                </a:lnTo>
                <a:lnTo>
                  <a:pt x="230135" y="261394"/>
                </a:lnTo>
                <a:lnTo>
                  <a:pt x="190420" y="281930"/>
                </a:lnTo>
                <a:lnTo>
                  <a:pt x="144652" y="289306"/>
                </a:lnTo>
                <a:lnTo>
                  <a:pt x="98934" y="281930"/>
                </a:lnTo>
                <a:lnTo>
                  <a:pt x="59225" y="261394"/>
                </a:lnTo>
                <a:lnTo>
                  <a:pt x="27911" y="230080"/>
                </a:lnTo>
                <a:lnTo>
                  <a:pt x="7375" y="190371"/>
                </a:lnTo>
                <a:lnTo>
                  <a:pt x="0" y="14465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038338" y="4937886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37748" y="1403603"/>
            <a:ext cx="1011294" cy="17886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87183" y="3549015"/>
            <a:ext cx="1524000" cy="13811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945892" y="2696845"/>
            <a:ext cx="1057275" cy="9048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965435" y="785685"/>
            <a:ext cx="280987" cy="2143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326258" y="1550669"/>
            <a:ext cx="0" cy="403225"/>
          </a:xfrm>
          <a:custGeom>
            <a:avLst/>
            <a:gdLst/>
            <a:ahLst/>
            <a:cxnLst/>
            <a:rect l="l" t="t" r="r" b="b"/>
            <a:pathLst>
              <a:path h="403225">
                <a:moveTo>
                  <a:pt x="0" y="402843"/>
                </a:moveTo>
                <a:lnTo>
                  <a:pt x="0" y="0"/>
                </a:lnTo>
              </a:path>
            </a:pathLst>
          </a:custGeom>
          <a:ln w="381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547740" y="1550669"/>
            <a:ext cx="0" cy="403225"/>
          </a:xfrm>
          <a:custGeom>
            <a:avLst/>
            <a:gdLst/>
            <a:ahLst/>
            <a:cxnLst/>
            <a:rect l="l" t="t" r="r" b="b"/>
            <a:pathLst>
              <a:path h="403225">
                <a:moveTo>
                  <a:pt x="0" y="0"/>
                </a:moveTo>
                <a:lnTo>
                  <a:pt x="0" y="402843"/>
                </a:lnTo>
              </a:path>
            </a:pathLst>
          </a:custGeom>
          <a:ln w="381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423541" y="1514347"/>
            <a:ext cx="3026410" cy="4318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67640" marR="5080" indent="-155575">
              <a:lnSpc>
                <a:spcPts val="1510"/>
              </a:lnSpc>
              <a:spcBef>
                <a:spcPts val="295"/>
              </a:spcBef>
            </a:pP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Ювелирные </a:t>
            </a:r>
            <a:r>
              <a:rPr sz="1400" spc="-15" dirty="0">
                <a:solidFill>
                  <a:srgbClr val="7E7E7E"/>
                </a:solidFill>
                <a:latin typeface="Calibri"/>
                <a:cs typeface="Calibri"/>
              </a:rPr>
              <a:t>изделия 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= с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драгоценными  камнями 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и сплавами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(≠</a:t>
            </a:r>
            <a:r>
              <a:rPr sz="1400" spc="-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бижутерия)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60"/>
              </a:lnSpc>
            </a:pPr>
            <a:r>
              <a:rPr spc="-5" dirty="0"/>
              <a:t>К</a:t>
            </a:r>
            <a:r>
              <a:rPr spc="-10" dirty="0"/>
              <a:t>О</a:t>
            </a:r>
            <a:r>
              <a:rPr spc="-5" dirty="0"/>
              <a:t>НФИД</a:t>
            </a:r>
            <a:r>
              <a:rPr spc="-10" dirty="0"/>
              <a:t>Е</a:t>
            </a:r>
            <a:r>
              <a:rPr spc="-5" dirty="0"/>
              <a:t>НЦИ</a:t>
            </a:r>
          </a:p>
          <a:p>
            <a:pPr marL="635" algn="ctr">
              <a:lnSpc>
                <a:spcPct val="100000"/>
              </a:lnSpc>
            </a:pPr>
            <a:r>
              <a:rPr spc="-10" dirty="0"/>
              <a:t>АЛЬНО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899</TotalTime>
  <Words>1276</Words>
  <Application>Microsoft Office PowerPoint</Application>
  <PresentationFormat>Широкоэкранный</PresentationFormat>
  <Paragraphs>401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Office Theme</vt:lpstr>
      <vt:lpstr>Презентация PowerPoint</vt:lpstr>
      <vt:lpstr>Общие характеристики</vt:lpstr>
      <vt:lpstr>ОБЩИЕ ПРИЗНАКИ ПОДЛИННОЙ ПРОДУКЦИИ</vt:lpstr>
      <vt:lpstr>ОБЩИЕ ПРИЗНАКИ ПОДЛИННОЙ ПРОДУКЦИИ</vt:lpstr>
      <vt:lpstr>COCO MADEMOISELLE</vt:lpstr>
      <vt:lpstr>GABRIELLE CHANEL</vt:lpstr>
      <vt:lpstr>BLEU</vt:lpstr>
      <vt:lpstr>ALLURE HOMME SPORT</vt:lpstr>
      <vt:lpstr>ОБЩИЕ ПРИЗНАКИ ПОДЛИННОЙ БИЖУТЕРИИ</vt:lpstr>
      <vt:lpstr>ОБЩИЕ ПРИЗНАКИ ПОДЛИННЫХ ЮВЕЛИРНЫХ ИЗДЕЛИЙ</vt:lpstr>
      <vt:lpstr>ОБЩИЕ ПРИЗНАКИ ПОДЛИННОЙ ПРОДУКЦИИ</vt:lpstr>
      <vt:lpstr>От одной этикетки</vt:lpstr>
      <vt:lpstr>ОБЩИЕ ПРИЗНАКИ ПОДЛИННОЙ ПРОДУКЦИИ</vt:lpstr>
      <vt:lpstr>Презентация PowerPoint</vt:lpstr>
      <vt:lpstr>ОБЩИЕ ПРИЗНАКИ ОРИГИНАЛЬНОЙ ПРОДУКЦИИ</vt:lpstr>
      <vt:lpstr>2.55</vt:lpstr>
      <vt:lpstr>TIMELESS CLASSIC</vt:lpstr>
      <vt:lpstr>BOY CHANEL</vt:lpstr>
      <vt:lpstr>GABRIELLE DE CHANEL</vt:lpstr>
      <vt:lpstr>GABRIELLE DE CHANEL</vt:lpstr>
      <vt:lpstr>ПОДЛИННЫЕ БАЛЕТКИ</vt:lpstr>
      <vt:lpstr>ПОДЛИННЫЕ ЭСПАДРИЛЬИ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Mangiapan</dc:creator>
  <cp:lastModifiedBy>Elena Igorevna</cp:lastModifiedBy>
  <cp:revision>51</cp:revision>
  <dcterms:created xsi:type="dcterms:W3CDTF">2018-05-18T08:59:42Z</dcterms:created>
  <dcterms:modified xsi:type="dcterms:W3CDTF">2022-03-23T11:18:53Z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2018-05-17T00:00:00Z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2018-05-18T00:00:00Z</vt:filetime>
  </property>
</Properties>
</file>